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sldIdLst>
    <p:sldId id="256" r:id="rId2"/>
    <p:sldId id="271" r:id="rId3"/>
    <p:sldId id="257" r:id="rId4"/>
    <p:sldId id="262" r:id="rId5"/>
    <p:sldId id="261" r:id="rId6"/>
    <p:sldId id="260" r:id="rId7"/>
    <p:sldId id="267" r:id="rId8"/>
    <p:sldId id="263" r:id="rId9"/>
    <p:sldId id="264" r:id="rId10"/>
    <p:sldId id="266" r:id="rId11"/>
    <p:sldId id="268" r:id="rId12"/>
    <p:sldId id="269" r:id="rId13"/>
    <p:sldId id="272" r:id="rId14"/>
    <p:sldId id="27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B07E66-3171-44EC-8BEB-F7F241B55A73}" v="68" dt="2025-04-06T16:39:23.0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Vugteveen" userId="2efc9b9c-c145-4728-a26f-201c547d0cc4" providerId="ADAL" clId="{4DB07E66-3171-44EC-8BEB-F7F241B55A73}"/>
    <pc:docChg chg="custSel addSld delSld modSld">
      <pc:chgData name="Tanja Vugteveen" userId="2efc9b9c-c145-4728-a26f-201c547d0cc4" providerId="ADAL" clId="{4DB07E66-3171-44EC-8BEB-F7F241B55A73}" dt="2025-04-06T16:39:23.049" v="931" actId="20577"/>
      <pc:docMkLst>
        <pc:docMk/>
      </pc:docMkLst>
      <pc:sldChg chg="modSp mod">
        <pc:chgData name="Tanja Vugteveen" userId="2efc9b9c-c145-4728-a26f-201c547d0cc4" providerId="ADAL" clId="{4DB07E66-3171-44EC-8BEB-F7F241B55A73}" dt="2025-04-06T15:40:29.035" v="29" actId="1076"/>
        <pc:sldMkLst>
          <pc:docMk/>
          <pc:sldMk cId="604083873" sldId="256"/>
        </pc:sldMkLst>
        <pc:spChg chg="mod">
          <ac:chgData name="Tanja Vugteveen" userId="2efc9b9c-c145-4728-a26f-201c547d0cc4" providerId="ADAL" clId="{4DB07E66-3171-44EC-8BEB-F7F241B55A73}" dt="2025-04-06T15:40:06.583" v="26" actId="5793"/>
          <ac:spMkLst>
            <pc:docMk/>
            <pc:sldMk cId="604083873" sldId="256"/>
            <ac:spMk id="2" creationId="{090496D3-AA02-1969-2F0F-1EC11FD48E60}"/>
          </ac:spMkLst>
        </pc:spChg>
        <pc:spChg chg="mod">
          <ac:chgData name="Tanja Vugteveen" userId="2efc9b9c-c145-4728-a26f-201c547d0cc4" providerId="ADAL" clId="{4DB07E66-3171-44EC-8BEB-F7F241B55A73}" dt="2025-04-06T15:40:29.035" v="29" actId="1076"/>
          <ac:spMkLst>
            <pc:docMk/>
            <pc:sldMk cId="604083873" sldId="256"/>
            <ac:spMk id="4" creationId="{A932FF43-4824-6249-AF12-3D741D8BE8AD}"/>
          </ac:spMkLst>
        </pc:spChg>
      </pc:sldChg>
      <pc:sldChg chg="modSp mod">
        <pc:chgData name="Tanja Vugteveen" userId="2efc9b9c-c145-4728-a26f-201c547d0cc4" providerId="ADAL" clId="{4DB07E66-3171-44EC-8BEB-F7F241B55A73}" dt="2025-04-06T15:46:33.928" v="286" actId="20577"/>
        <pc:sldMkLst>
          <pc:docMk/>
          <pc:sldMk cId="2853162208" sldId="257"/>
        </pc:sldMkLst>
        <pc:spChg chg="mod">
          <ac:chgData name="Tanja Vugteveen" userId="2efc9b9c-c145-4728-a26f-201c547d0cc4" providerId="ADAL" clId="{4DB07E66-3171-44EC-8BEB-F7F241B55A73}" dt="2025-04-06T15:46:33.928" v="286" actId="20577"/>
          <ac:spMkLst>
            <pc:docMk/>
            <pc:sldMk cId="2853162208" sldId="257"/>
            <ac:spMk id="3" creationId="{EC384F00-4A56-F4F6-910A-55BEBA73C203}"/>
          </ac:spMkLst>
        </pc:spChg>
      </pc:sldChg>
      <pc:sldChg chg="del">
        <pc:chgData name="Tanja Vugteveen" userId="2efc9b9c-c145-4728-a26f-201c547d0cc4" providerId="ADAL" clId="{4DB07E66-3171-44EC-8BEB-F7F241B55A73}" dt="2025-04-06T15:46:50.091" v="287" actId="47"/>
        <pc:sldMkLst>
          <pc:docMk/>
          <pc:sldMk cId="2561125815" sldId="258"/>
        </pc:sldMkLst>
      </pc:sldChg>
      <pc:sldChg chg="del">
        <pc:chgData name="Tanja Vugteveen" userId="2efc9b9c-c145-4728-a26f-201c547d0cc4" providerId="ADAL" clId="{4DB07E66-3171-44EC-8BEB-F7F241B55A73}" dt="2025-04-06T15:46:55.569" v="288" actId="47"/>
        <pc:sldMkLst>
          <pc:docMk/>
          <pc:sldMk cId="2469594288" sldId="259"/>
        </pc:sldMkLst>
      </pc:sldChg>
      <pc:sldChg chg="delSp modSp mod delAnim">
        <pc:chgData name="Tanja Vugteveen" userId="2efc9b9c-c145-4728-a26f-201c547d0cc4" providerId="ADAL" clId="{4DB07E66-3171-44EC-8BEB-F7F241B55A73}" dt="2025-04-06T15:48:29.604" v="296" actId="1076"/>
        <pc:sldMkLst>
          <pc:docMk/>
          <pc:sldMk cId="4117143857" sldId="264"/>
        </pc:sldMkLst>
        <pc:spChg chg="del">
          <ac:chgData name="Tanja Vugteveen" userId="2efc9b9c-c145-4728-a26f-201c547d0cc4" providerId="ADAL" clId="{4DB07E66-3171-44EC-8BEB-F7F241B55A73}" dt="2025-04-06T15:48:13.617" v="291" actId="478"/>
          <ac:spMkLst>
            <pc:docMk/>
            <pc:sldMk cId="4117143857" sldId="264"/>
            <ac:spMk id="8" creationId="{45C23968-C332-4417-CB93-F984921E6DC4}"/>
          </ac:spMkLst>
        </pc:spChg>
        <pc:spChg chg="del">
          <ac:chgData name="Tanja Vugteveen" userId="2efc9b9c-c145-4728-a26f-201c547d0cc4" providerId="ADAL" clId="{4DB07E66-3171-44EC-8BEB-F7F241B55A73}" dt="2025-04-06T15:48:15.140" v="292" actId="478"/>
          <ac:spMkLst>
            <pc:docMk/>
            <pc:sldMk cId="4117143857" sldId="264"/>
            <ac:spMk id="9" creationId="{9C716488-B237-5CA1-F79D-79C43149FC2A}"/>
          </ac:spMkLst>
        </pc:spChg>
        <pc:spChg chg="del mod">
          <ac:chgData name="Tanja Vugteveen" userId="2efc9b9c-c145-4728-a26f-201c547d0cc4" providerId="ADAL" clId="{4DB07E66-3171-44EC-8BEB-F7F241B55A73}" dt="2025-04-06T15:48:11.189" v="290" actId="478"/>
          <ac:spMkLst>
            <pc:docMk/>
            <pc:sldMk cId="4117143857" sldId="264"/>
            <ac:spMk id="10" creationId="{EB872C5F-DC0D-7DEB-D236-254D04DB34DF}"/>
          </ac:spMkLst>
        </pc:spChg>
        <pc:spChg chg="del">
          <ac:chgData name="Tanja Vugteveen" userId="2efc9b9c-c145-4728-a26f-201c547d0cc4" providerId="ADAL" clId="{4DB07E66-3171-44EC-8BEB-F7F241B55A73}" dt="2025-04-06T15:48:16.418" v="293" actId="478"/>
          <ac:spMkLst>
            <pc:docMk/>
            <pc:sldMk cId="4117143857" sldId="264"/>
            <ac:spMk id="11" creationId="{51B74F0D-EA99-5793-C6AC-490C7CE341D6}"/>
          </ac:spMkLst>
        </pc:spChg>
        <pc:spChg chg="mod">
          <ac:chgData name="Tanja Vugteveen" userId="2efc9b9c-c145-4728-a26f-201c547d0cc4" providerId="ADAL" clId="{4DB07E66-3171-44EC-8BEB-F7F241B55A73}" dt="2025-04-06T15:48:29.604" v="296" actId="1076"/>
          <ac:spMkLst>
            <pc:docMk/>
            <pc:sldMk cId="4117143857" sldId="264"/>
            <ac:spMk id="12" creationId="{9CA6C0DB-DA2D-4A7C-D3B0-3EA6833A1FB4}"/>
          </ac:spMkLst>
        </pc:spChg>
        <pc:spChg chg="mod">
          <ac:chgData name="Tanja Vugteveen" userId="2efc9b9c-c145-4728-a26f-201c547d0cc4" providerId="ADAL" clId="{4DB07E66-3171-44EC-8BEB-F7F241B55A73}" dt="2025-04-06T15:48:25.568" v="295" actId="1076"/>
          <ac:spMkLst>
            <pc:docMk/>
            <pc:sldMk cId="4117143857" sldId="264"/>
            <ac:spMk id="13" creationId="{FB0F947E-A369-5023-4CE6-8A816D7956B2}"/>
          </ac:spMkLst>
        </pc:spChg>
      </pc:sldChg>
      <pc:sldChg chg="del">
        <pc:chgData name="Tanja Vugteveen" userId="2efc9b9c-c145-4728-a26f-201c547d0cc4" providerId="ADAL" clId="{4DB07E66-3171-44EC-8BEB-F7F241B55A73}" dt="2025-04-06T15:48:41.792" v="297" actId="47"/>
        <pc:sldMkLst>
          <pc:docMk/>
          <pc:sldMk cId="1374691131" sldId="265"/>
        </pc:sldMkLst>
      </pc:sldChg>
      <pc:sldChg chg="addSp modSp mod">
        <pc:chgData name="Tanja Vugteveen" userId="2efc9b9c-c145-4728-a26f-201c547d0cc4" providerId="ADAL" clId="{4DB07E66-3171-44EC-8BEB-F7F241B55A73}" dt="2025-04-06T15:52:15.486" v="344" actId="115"/>
        <pc:sldMkLst>
          <pc:docMk/>
          <pc:sldMk cId="1836611829" sldId="266"/>
        </pc:sldMkLst>
        <pc:spChg chg="add mod">
          <ac:chgData name="Tanja Vugteveen" userId="2efc9b9c-c145-4728-a26f-201c547d0cc4" providerId="ADAL" clId="{4DB07E66-3171-44EC-8BEB-F7F241B55A73}" dt="2025-04-06T15:52:15.486" v="344" actId="115"/>
          <ac:spMkLst>
            <pc:docMk/>
            <pc:sldMk cId="1836611829" sldId="266"/>
            <ac:spMk id="10" creationId="{0A4D2422-ACA0-5C63-A4AC-B04EF3BD9198}"/>
          </ac:spMkLst>
        </pc:spChg>
      </pc:sldChg>
      <pc:sldChg chg="modSp mod">
        <pc:chgData name="Tanja Vugteveen" userId="2efc9b9c-c145-4728-a26f-201c547d0cc4" providerId="ADAL" clId="{4DB07E66-3171-44EC-8BEB-F7F241B55A73}" dt="2025-04-06T16:00:28.148" v="375" actId="20577"/>
        <pc:sldMkLst>
          <pc:docMk/>
          <pc:sldMk cId="1307345221" sldId="267"/>
        </pc:sldMkLst>
        <pc:spChg chg="mod">
          <ac:chgData name="Tanja Vugteveen" userId="2efc9b9c-c145-4728-a26f-201c547d0cc4" providerId="ADAL" clId="{4DB07E66-3171-44EC-8BEB-F7F241B55A73}" dt="2025-04-06T16:00:28.148" v="375" actId="20577"/>
          <ac:spMkLst>
            <pc:docMk/>
            <pc:sldMk cId="1307345221" sldId="267"/>
            <ac:spMk id="4" creationId="{0EC5780C-F4E2-CDCD-0E15-F1B103E4C312}"/>
          </ac:spMkLst>
        </pc:spChg>
      </pc:sldChg>
      <pc:sldChg chg="addSp delSp modSp mod delAnim modAnim">
        <pc:chgData name="Tanja Vugteveen" userId="2efc9b9c-c145-4728-a26f-201c547d0cc4" providerId="ADAL" clId="{4DB07E66-3171-44EC-8BEB-F7F241B55A73}" dt="2025-04-06T16:22:28.253" v="566"/>
        <pc:sldMkLst>
          <pc:docMk/>
          <pc:sldMk cId="1417800736" sldId="268"/>
        </pc:sldMkLst>
        <pc:spChg chg="mod">
          <ac:chgData name="Tanja Vugteveen" userId="2efc9b9c-c145-4728-a26f-201c547d0cc4" providerId="ADAL" clId="{4DB07E66-3171-44EC-8BEB-F7F241B55A73}" dt="2025-04-06T16:01:24.066" v="381" actId="20577"/>
          <ac:spMkLst>
            <pc:docMk/>
            <pc:sldMk cId="1417800736" sldId="268"/>
            <ac:spMk id="4" creationId="{E0178ADE-C2F2-7880-028D-180E813EBE44}"/>
          </ac:spMkLst>
        </pc:spChg>
        <pc:spChg chg="del mod">
          <ac:chgData name="Tanja Vugteveen" userId="2efc9b9c-c145-4728-a26f-201c547d0cc4" providerId="ADAL" clId="{4DB07E66-3171-44EC-8BEB-F7F241B55A73}" dt="2025-04-06T16:02:06.699" v="384"/>
          <ac:spMkLst>
            <pc:docMk/>
            <pc:sldMk cId="1417800736" sldId="268"/>
            <ac:spMk id="5" creationId="{4AF8F4FB-4951-DF56-170A-1654D5AB3DEE}"/>
          </ac:spMkLst>
        </pc:spChg>
        <pc:spChg chg="mod">
          <ac:chgData name="Tanja Vugteveen" userId="2efc9b9c-c145-4728-a26f-201c547d0cc4" providerId="ADAL" clId="{4DB07E66-3171-44EC-8BEB-F7F241B55A73}" dt="2025-04-06T16:03:08.404" v="388" actId="1076"/>
          <ac:spMkLst>
            <pc:docMk/>
            <pc:sldMk cId="1417800736" sldId="268"/>
            <ac:spMk id="6" creationId="{1A0BE31A-2717-4E60-820C-DF1A17283C0D}"/>
          </ac:spMkLst>
        </pc:spChg>
        <pc:spChg chg="add mod">
          <ac:chgData name="Tanja Vugteveen" userId="2efc9b9c-c145-4728-a26f-201c547d0cc4" providerId="ADAL" clId="{4DB07E66-3171-44EC-8BEB-F7F241B55A73}" dt="2025-04-06T16:05:45.701" v="390" actId="1076"/>
          <ac:spMkLst>
            <pc:docMk/>
            <pc:sldMk cId="1417800736" sldId="268"/>
            <ac:spMk id="7" creationId="{FA48E5BA-D511-7247-6CDF-C0E13E045CF9}"/>
          </ac:spMkLst>
        </pc:spChg>
        <pc:spChg chg="del">
          <ac:chgData name="Tanja Vugteveen" userId="2efc9b9c-c145-4728-a26f-201c547d0cc4" providerId="ADAL" clId="{4DB07E66-3171-44EC-8BEB-F7F241B55A73}" dt="2025-04-06T16:02:30.479" v="385" actId="478"/>
          <ac:spMkLst>
            <pc:docMk/>
            <pc:sldMk cId="1417800736" sldId="268"/>
            <ac:spMk id="9" creationId="{031BF55B-8B2F-5BB6-E726-2C931FD293EE}"/>
          </ac:spMkLst>
        </pc:spChg>
        <pc:spChg chg="mod">
          <ac:chgData name="Tanja Vugteveen" userId="2efc9b9c-c145-4728-a26f-201c547d0cc4" providerId="ADAL" clId="{4DB07E66-3171-44EC-8BEB-F7F241B55A73}" dt="2025-04-06T16:02:53.748" v="387" actId="207"/>
          <ac:spMkLst>
            <pc:docMk/>
            <pc:sldMk cId="1417800736" sldId="268"/>
            <ac:spMk id="10" creationId="{C1F655C8-052E-AC2E-328D-E930F6B6279B}"/>
          </ac:spMkLst>
        </pc:spChg>
        <pc:spChg chg="add mod">
          <ac:chgData name="Tanja Vugteveen" userId="2efc9b9c-c145-4728-a26f-201c547d0cc4" providerId="ADAL" clId="{4DB07E66-3171-44EC-8BEB-F7F241B55A73}" dt="2025-04-06T16:08:19.097" v="537" actId="113"/>
          <ac:spMkLst>
            <pc:docMk/>
            <pc:sldMk cId="1417800736" sldId="268"/>
            <ac:spMk id="11" creationId="{93E87E1D-0CEF-CECE-5D35-21E8A456AC5C}"/>
          </ac:spMkLst>
        </pc:spChg>
        <pc:spChg chg="add mod">
          <ac:chgData name="Tanja Vugteveen" userId="2efc9b9c-c145-4728-a26f-201c547d0cc4" providerId="ADAL" clId="{4DB07E66-3171-44EC-8BEB-F7F241B55A73}" dt="2025-04-06T16:09:05.949" v="544" actId="1076"/>
          <ac:spMkLst>
            <pc:docMk/>
            <pc:sldMk cId="1417800736" sldId="268"/>
            <ac:spMk id="12" creationId="{72B38B06-7E29-2444-E02C-2406C86BE3A9}"/>
          </ac:spMkLst>
        </pc:spChg>
      </pc:sldChg>
      <pc:sldChg chg="addSp delSp modSp mod delAnim modAnim">
        <pc:chgData name="Tanja Vugteveen" userId="2efc9b9c-c145-4728-a26f-201c547d0cc4" providerId="ADAL" clId="{4DB07E66-3171-44EC-8BEB-F7F241B55A73}" dt="2025-04-06T16:23:45.983" v="576"/>
        <pc:sldMkLst>
          <pc:docMk/>
          <pc:sldMk cId="4002928857" sldId="269"/>
        </pc:sldMkLst>
        <pc:spChg chg="del">
          <ac:chgData name="Tanja Vugteveen" userId="2efc9b9c-c145-4728-a26f-201c547d0cc4" providerId="ADAL" clId="{4DB07E66-3171-44EC-8BEB-F7F241B55A73}" dt="2025-04-06T16:08:02.803" v="534" actId="21"/>
          <ac:spMkLst>
            <pc:docMk/>
            <pc:sldMk cId="4002928857" sldId="269"/>
            <ac:spMk id="4" creationId="{72B38B06-7E29-2444-E02C-2406C86BE3A9}"/>
          </ac:spMkLst>
        </pc:spChg>
        <pc:spChg chg="mod">
          <ac:chgData name="Tanja Vugteveen" userId="2efc9b9c-c145-4728-a26f-201c547d0cc4" providerId="ADAL" clId="{4DB07E66-3171-44EC-8BEB-F7F241B55A73}" dt="2025-04-06T16:21:53.671" v="562" actId="14100"/>
          <ac:spMkLst>
            <pc:docMk/>
            <pc:sldMk cId="4002928857" sldId="269"/>
            <ac:spMk id="5" creationId="{CC4B1D21-9094-6F32-1A03-C0B212F3E6AA}"/>
          </ac:spMkLst>
        </pc:spChg>
        <pc:spChg chg="mod">
          <ac:chgData name="Tanja Vugteveen" userId="2efc9b9c-c145-4728-a26f-201c547d0cc4" providerId="ADAL" clId="{4DB07E66-3171-44EC-8BEB-F7F241B55A73}" dt="2025-04-06T16:20:52.399" v="555" actId="1076"/>
          <ac:spMkLst>
            <pc:docMk/>
            <pc:sldMk cId="4002928857" sldId="269"/>
            <ac:spMk id="6" creationId="{6FB22FFF-D643-C694-81DD-0026DCE52970}"/>
          </ac:spMkLst>
        </pc:spChg>
        <pc:spChg chg="mod">
          <ac:chgData name="Tanja Vugteveen" userId="2efc9b9c-c145-4728-a26f-201c547d0cc4" providerId="ADAL" clId="{4DB07E66-3171-44EC-8BEB-F7F241B55A73}" dt="2025-04-06T16:20:56.889" v="556" actId="14100"/>
          <ac:spMkLst>
            <pc:docMk/>
            <pc:sldMk cId="4002928857" sldId="269"/>
            <ac:spMk id="7" creationId="{C2B2A298-AF48-9677-AB08-892FBA83ECCC}"/>
          </ac:spMkLst>
        </pc:spChg>
        <pc:spChg chg="del mod">
          <ac:chgData name="Tanja Vugteveen" userId="2efc9b9c-c145-4728-a26f-201c547d0cc4" providerId="ADAL" clId="{4DB07E66-3171-44EC-8BEB-F7F241B55A73}" dt="2025-04-06T16:20:01.799" v="548"/>
          <ac:spMkLst>
            <pc:docMk/>
            <pc:sldMk cId="4002928857" sldId="269"/>
            <ac:spMk id="8" creationId="{F6BEE3A8-57BA-1067-7920-8DEACC25E18B}"/>
          </ac:spMkLst>
        </pc:spChg>
        <pc:spChg chg="del">
          <ac:chgData name="Tanja Vugteveen" userId="2efc9b9c-c145-4728-a26f-201c547d0cc4" providerId="ADAL" clId="{4DB07E66-3171-44EC-8BEB-F7F241B55A73}" dt="2025-04-06T16:20:01.799" v="546" actId="478"/>
          <ac:spMkLst>
            <pc:docMk/>
            <pc:sldMk cId="4002928857" sldId="269"/>
            <ac:spMk id="9" creationId="{7B4C81C7-CA48-546A-EB16-25CA52326E4E}"/>
          </ac:spMkLst>
        </pc:spChg>
        <pc:spChg chg="add mod">
          <ac:chgData name="Tanja Vugteveen" userId="2efc9b9c-c145-4728-a26f-201c547d0cc4" providerId="ADAL" clId="{4DB07E66-3171-44EC-8BEB-F7F241B55A73}" dt="2025-04-06T16:21:24.833" v="560" actId="403"/>
          <ac:spMkLst>
            <pc:docMk/>
            <pc:sldMk cId="4002928857" sldId="269"/>
            <ac:spMk id="10" creationId="{5859ADBF-A54E-732C-A2E0-8F78D8A01ECC}"/>
          </ac:spMkLst>
        </pc:spChg>
      </pc:sldChg>
      <pc:sldChg chg="modSp">
        <pc:chgData name="Tanja Vugteveen" userId="2efc9b9c-c145-4728-a26f-201c547d0cc4" providerId="ADAL" clId="{4DB07E66-3171-44EC-8BEB-F7F241B55A73}" dt="2025-04-06T16:39:23.049" v="931" actId="20577"/>
        <pc:sldMkLst>
          <pc:docMk/>
          <pc:sldMk cId="3641801921" sldId="270"/>
        </pc:sldMkLst>
        <pc:spChg chg="mod">
          <ac:chgData name="Tanja Vugteveen" userId="2efc9b9c-c145-4728-a26f-201c547d0cc4" providerId="ADAL" clId="{4DB07E66-3171-44EC-8BEB-F7F241B55A73}" dt="2025-04-06T16:39:23.049" v="931" actId="20577"/>
          <ac:spMkLst>
            <pc:docMk/>
            <pc:sldMk cId="3641801921" sldId="270"/>
            <ac:spMk id="3" creationId="{C95514B7-3DCC-E2FA-0CB4-33B78F0853C6}"/>
          </ac:spMkLst>
        </pc:spChg>
      </pc:sldChg>
      <pc:sldChg chg="addSp delSp modSp new mod">
        <pc:chgData name="Tanja Vugteveen" userId="2efc9b9c-c145-4728-a26f-201c547d0cc4" providerId="ADAL" clId="{4DB07E66-3171-44EC-8BEB-F7F241B55A73}" dt="2025-04-06T15:46:01.154" v="254" actId="1076"/>
        <pc:sldMkLst>
          <pc:docMk/>
          <pc:sldMk cId="1914494858" sldId="271"/>
        </pc:sldMkLst>
        <pc:spChg chg="del mod">
          <ac:chgData name="Tanja Vugteveen" userId="2efc9b9c-c145-4728-a26f-201c547d0cc4" providerId="ADAL" clId="{4DB07E66-3171-44EC-8BEB-F7F241B55A73}" dt="2025-04-06T15:45:07.182" v="221" actId="478"/>
          <ac:spMkLst>
            <pc:docMk/>
            <pc:sldMk cId="1914494858" sldId="271"/>
            <ac:spMk id="2" creationId="{6C789E38-43F1-6B15-16B4-C22013ED25AD}"/>
          </ac:spMkLst>
        </pc:spChg>
        <pc:spChg chg="add mod">
          <ac:chgData name="Tanja Vugteveen" userId="2efc9b9c-c145-4728-a26f-201c547d0cc4" providerId="ADAL" clId="{4DB07E66-3171-44EC-8BEB-F7F241B55A73}" dt="2025-04-06T15:41:16.102" v="50" actId="207"/>
          <ac:spMkLst>
            <pc:docMk/>
            <pc:sldMk cId="1914494858" sldId="271"/>
            <ac:spMk id="3" creationId="{93E464D4-1265-8F21-4E21-B5CFDEE76514}"/>
          </ac:spMkLst>
        </pc:spChg>
        <pc:spChg chg="add mod">
          <ac:chgData name="Tanja Vugteveen" userId="2efc9b9c-c145-4728-a26f-201c547d0cc4" providerId="ADAL" clId="{4DB07E66-3171-44EC-8BEB-F7F241B55A73}" dt="2025-04-06T15:45:57.451" v="253" actId="1076"/>
          <ac:spMkLst>
            <pc:docMk/>
            <pc:sldMk cId="1914494858" sldId="271"/>
            <ac:spMk id="4" creationId="{F27CBD35-0CC4-B729-65BC-542DEFF0EA8B}"/>
          </ac:spMkLst>
        </pc:spChg>
        <pc:picChg chg="add mod">
          <ac:chgData name="Tanja Vugteveen" userId="2efc9b9c-c145-4728-a26f-201c547d0cc4" providerId="ADAL" clId="{4DB07E66-3171-44EC-8BEB-F7F241B55A73}" dt="2025-04-06T15:46:01.154" v="254" actId="1076"/>
          <ac:picMkLst>
            <pc:docMk/>
            <pc:sldMk cId="1914494858" sldId="271"/>
            <ac:picMk id="1026" creationId="{4ACA03E3-67FE-18A7-C389-B03A106CC19B}"/>
          </ac:picMkLst>
        </pc:picChg>
      </pc:sldChg>
      <pc:sldChg chg="addSp modSp new mod">
        <pc:chgData name="Tanja Vugteveen" userId="2efc9b9c-c145-4728-a26f-201c547d0cc4" providerId="ADAL" clId="{4DB07E66-3171-44EC-8BEB-F7F241B55A73}" dt="2025-04-06T16:38:03.518" v="928"/>
        <pc:sldMkLst>
          <pc:docMk/>
          <pc:sldMk cId="4122178175" sldId="272"/>
        </pc:sldMkLst>
        <pc:spChg chg="add mod">
          <ac:chgData name="Tanja Vugteveen" userId="2efc9b9c-c145-4728-a26f-201c547d0cc4" providerId="ADAL" clId="{4DB07E66-3171-44EC-8BEB-F7F241B55A73}" dt="2025-04-06T16:25:19.202" v="614" actId="14100"/>
          <ac:spMkLst>
            <pc:docMk/>
            <pc:sldMk cId="4122178175" sldId="272"/>
            <ac:spMk id="2" creationId="{CFF2484B-F09C-EE67-E37A-A636618E7A05}"/>
          </ac:spMkLst>
        </pc:spChg>
        <pc:spChg chg="add mod">
          <ac:chgData name="Tanja Vugteveen" userId="2efc9b9c-c145-4728-a26f-201c547d0cc4" providerId="ADAL" clId="{4DB07E66-3171-44EC-8BEB-F7F241B55A73}" dt="2025-04-06T16:25:15.030" v="613" actId="14100"/>
          <ac:spMkLst>
            <pc:docMk/>
            <pc:sldMk cId="4122178175" sldId="272"/>
            <ac:spMk id="3" creationId="{C32C5749-9C09-8D56-80B2-1FF4E3FD0051}"/>
          </ac:spMkLst>
        </pc:spChg>
        <pc:spChg chg="add mod">
          <ac:chgData name="Tanja Vugteveen" userId="2efc9b9c-c145-4728-a26f-201c547d0cc4" providerId="ADAL" clId="{4DB07E66-3171-44EC-8BEB-F7F241B55A73}" dt="2025-04-06T16:31:19.990" v="820" actId="14100"/>
          <ac:spMkLst>
            <pc:docMk/>
            <pc:sldMk cId="4122178175" sldId="272"/>
            <ac:spMk id="4" creationId="{9ED29836-558B-5A6E-208A-73D57F4F8F6A}"/>
          </ac:spMkLst>
        </pc:spChg>
        <pc:spChg chg="add mod">
          <ac:chgData name="Tanja Vugteveen" userId="2efc9b9c-c145-4728-a26f-201c547d0cc4" providerId="ADAL" clId="{4DB07E66-3171-44EC-8BEB-F7F241B55A73}" dt="2025-04-06T16:31:11.831" v="819"/>
          <ac:spMkLst>
            <pc:docMk/>
            <pc:sldMk cId="4122178175" sldId="272"/>
            <ac:spMk id="5" creationId="{C7966032-742A-21A5-D2B3-03D80E58DF5D}"/>
          </ac:spMkLst>
        </pc:spChg>
        <pc:spChg chg="add mod">
          <ac:chgData name="Tanja Vugteveen" userId="2efc9b9c-c145-4728-a26f-201c547d0cc4" providerId="ADAL" clId="{4DB07E66-3171-44EC-8BEB-F7F241B55A73}" dt="2025-04-06T16:27:11.241" v="669" actId="207"/>
          <ac:spMkLst>
            <pc:docMk/>
            <pc:sldMk cId="4122178175" sldId="272"/>
            <ac:spMk id="6" creationId="{B3137E6C-C8E8-37B6-C30F-AE2238DF1707}"/>
          </ac:spMkLst>
        </pc:spChg>
        <pc:spChg chg="add mod">
          <ac:chgData name="Tanja Vugteveen" userId="2efc9b9c-c145-4728-a26f-201c547d0cc4" providerId="ADAL" clId="{4DB07E66-3171-44EC-8BEB-F7F241B55A73}" dt="2025-04-06T16:28:31.021" v="763" actId="14100"/>
          <ac:spMkLst>
            <pc:docMk/>
            <pc:sldMk cId="4122178175" sldId="272"/>
            <ac:spMk id="7" creationId="{9B6ADCC6-0512-7A1F-F9A4-0B44FB099D7C}"/>
          </ac:spMkLst>
        </pc:spChg>
        <pc:spChg chg="add mod">
          <ac:chgData name="Tanja Vugteveen" userId="2efc9b9c-c145-4728-a26f-201c547d0cc4" providerId="ADAL" clId="{4DB07E66-3171-44EC-8BEB-F7F241B55A73}" dt="2025-04-06T16:28:37.657" v="764" actId="1076"/>
          <ac:spMkLst>
            <pc:docMk/>
            <pc:sldMk cId="4122178175" sldId="272"/>
            <ac:spMk id="8" creationId="{4847237C-52E3-9D43-C011-5742C48A157B}"/>
          </ac:spMkLst>
        </pc:spChg>
        <pc:spChg chg="add mod">
          <ac:chgData name="Tanja Vugteveen" userId="2efc9b9c-c145-4728-a26f-201c547d0cc4" providerId="ADAL" clId="{4DB07E66-3171-44EC-8BEB-F7F241B55A73}" dt="2025-04-06T16:29:16.925" v="769" actId="207"/>
          <ac:spMkLst>
            <pc:docMk/>
            <pc:sldMk cId="4122178175" sldId="272"/>
            <ac:spMk id="9" creationId="{C587EA78-D3F1-293F-651A-3F46ECA00AD5}"/>
          </ac:spMkLst>
        </pc:spChg>
        <pc:spChg chg="add mod">
          <ac:chgData name="Tanja Vugteveen" userId="2efc9b9c-c145-4728-a26f-201c547d0cc4" providerId="ADAL" clId="{4DB07E66-3171-44EC-8BEB-F7F241B55A73}" dt="2025-04-06T16:30:34.169" v="817" actId="14100"/>
          <ac:spMkLst>
            <pc:docMk/>
            <pc:sldMk cId="4122178175" sldId="272"/>
            <ac:spMk id="10" creationId="{DEEF9043-4B9C-7D95-1703-B0EE97083DAA}"/>
          </ac:spMkLst>
        </pc:spChg>
        <pc:spChg chg="add mod">
          <ac:chgData name="Tanja Vugteveen" userId="2efc9b9c-c145-4728-a26f-201c547d0cc4" providerId="ADAL" clId="{4DB07E66-3171-44EC-8BEB-F7F241B55A73}" dt="2025-04-06T16:30:28.112" v="816" actId="207"/>
          <ac:spMkLst>
            <pc:docMk/>
            <pc:sldMk cId="4122178175" sldId="272"/>
            <ac:spMk id="11" creationId="{B42F3AA6-F4EC-606A-F329-C80205A219EB}"/>
          </ac:spMkLst>
        </pc:spChg>
        <pc:spChg chg="add mod">
          <ac:chgData name="Tanja Vugteveen" userId="2efc9b9c-c145-4728-a26f-201c547d0cc4" providerId="ADAL" clId="{4DB07E66-3171-44EC-8BEB-F7F241B55A73}" dt="2025-04-06T16:35:14.126" v="879" actId="1076"/>
          <ac:spMkLst>
            <pc:docMk/>
            <pc:sldMk cId="4122178175" sldId="272"/>
            <ac:spMk id="12" creationId="{ED65FBE9-6496-3DB2-8747-B63D181B8CD9}"/>
          </ac:spMkLst>
        </pc:spChg>
        <pc:spChg chg="add mod">
          <ac:chgData name="Tanja Vugteveen" userId="2efc9b9c-c145-4728-a26f-201c547d0cc4" providerId="ADAL" clId="{4DB07E66-3171-44EC-8BEB-F7F241B55A73}" dt="2025-04-06T16:35:18.581" v="880" actId="1076"/>
          <ac:spMkLst>
            <pc:docMk/>
            <pc:sldMk cId="4122178175" sldId="272"/>
            <ac:spMk id="13" creationId="{EF4B9EFC-91AA-7B7B-653B-BD24BA62F867}"/>
          </ac:spMkLst>
        </pc:spChg>
        <pc:spChg chg="add mod">
          <ac:chgData name="Tanja Vugteveen" userId="2efc9b9c-c145-4728-a26f-201c547d0cc4" providerId="ADAL" clId="{4DB07E66-3171-44EC-8BEB-F7F241B55A73}" dt="2025-04-06T16:35:33.719" v="882" actId="207"/>
          <ac:spMkLst>
            <pc:docMk/>
            <pc:sldMk cId="4122178175" sldId="272"/>
            <ac:spMk id="14" creationId="{93A08D87-5B7A-6104-85B3-49C4EA226CAE}"/>
          </ac:spMkLst>
        </pc:spChg>
        <pc:spChg chg="add mod">
          <ac:chgData name="Tanja Vugteveen" userId="2efc9b9c-c145-4728-a26f-201c547d0cc4" providerId="ADAL" clId="{4DB07E66-3171-44EC-8BEB-F7F241B55A73}" dt="2025-04-06T16:38:03.518" v="928"/>
          <ac:spMkLst>
            <pc:docMk/>
            <pc:sldMk cId="4122178175" sldId="272"/>
            <ac:spMk id="15" creationId="{1D18A9F9-D8A9-3269-35D8-DDF5E881E8F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4/6/2025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56887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4/6/2025</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171085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4/6/2025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4869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4/6/2025</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74559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4/6/2025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354285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4/6/2025</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998512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4/6/2025</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9657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4/6/2025</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94738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4/6/2025</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404666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4/6/2025</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274547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4/6/2025</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‹nr.›</a:t>
            </a:fld>
            <a:endParaRPr lang="en-US"/>
          </a:p>
        </p:txBody>
      </p:sp>
    </p:spTree>
    <p:extLst>
      <p:ext uri="{BB962C8B-B14F-4D97-AF65-F5344CB8AC3E}">
        <p14:creationId xmlns:p14="http://schemas.microsoft.com/office/powerpoint/2010/main" val="116249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4/6/2025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‹nr.›</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10054509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2"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ertaligheidentaalstoornissenvu.weebly.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yboor.eu/woordjes/minimalpairs/" TargetMode="External"/><Relationship Id="rId2" Type="http://schemas.openxmlformats.org/officeDocument/2006/relationships/hyperlink" Target="https://www.youtube.com/playlist?list=PLF-qJ8Ed0qHcQpMyDL8Zi2G3PdQ0AoAu0" TargetMode="External"/><Relationship Id="rId1" Type="http://schemas.openxmlformats.org/officeDocument/2006/relationships/slideLayout" Target="../slideLayouts/slideLayout7.xml"/><Relationship Id="rId4" Type="http://schemas.openxmlformats.org/officeDocument/2006/relationships/hyperlink" Target="https://juf-cindy.jouwweb.nl/groep-3/veilig-leren-leze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 name="Rectangle 55">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6" name="Picture 3" descr="Abstract rood geometrisch patroon">
            <a:extLst>
              <a:ext uri="{FF2B5EF4-FFF2-40B4-BE49-F238E27FC236}">
                <a16:creationId xmlns:a16="http://schemas.microsoft.com/office/drawing/2014/main" id="{076EFF16-BA78-FAC2-14F7-9FAA6048EEE1}"/>
              </a:ext>
            </a:extLst>
          </p:cNvPr>
          <p:cNvPicPr>
            <a:picLocks noChangeAspect="1"/>
          </p:cNvPicPr>
          <p:nvPr/>
        </p:nvPicPr>
        <p:blipFill>
          <a:blip r:embed="rId2"/>
          <a:srcRect t="11485" b="4246"/>
          <a:stretch/>
        </p:blipFill>
        <p:spPr>
          <a:xfrm>
            <a:off x="20" y="10"/>
            <a:ext cx="12191980" cy="6857989"/>
          </a:xfrm>
          <a:prstGeom prst="rect">
            <a:avLst/>
          </a:prstGeom>
        </p:spPr>
      </p:pic>
      <p:grpSp>
        <p:nvGrpSpPr>
          <p:cNvPr id="92" name="Group 57">
            <a:extLst>
              <a:ext uri="{FF2B5EF4-FFF2-40B4-BE49-F238E27FC236}">
                <a16:creationId xmlns:a16="http://schemas.microsoft.com/office/drawing/2014/main" id="{C93AB6F9-99DF-415B-96A4-7160B57754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9" name="Straight Connector 58">
              <a:extLst>
                <a:ext uri="{FF2B5EF4-FFF2-40B4-BE49-F238E27FC236}">
                  <a16:creationId xmlns:a16="http://schemas.microsoft.com/office/drawing/2014/main" id="{7D0CC45C-CCAB-4A7C-B33D-84ABB8693F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874C06D-399A-4BAA-B0E7-B55764CC1D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C4829C4-3E7F-42E6-B0AC-12E562C9AD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8D3CD5A-CC76-449E-8201-36100E44D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96BFDB-0E89-4726-8740-23247A96E9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395F396-A800-4D94-AA0F-5AD09E378E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57FF3EC-7181-4E27-A7A6-DB4655B10A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3A5A6F8-A667-410D-BECB-C610733F04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60B875F-A2D1-419D-A7F1-381B33D428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B5344BB-AFBB-4C99-A49A-9F300421D2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2BAC207-A217-4064-9C43-8DBD742D04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816C2C6-5594-4867-A2AD-5B34E9294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B06500-F969-4448-B413-83B5FEA97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CA7F00-258B-4EDE-924E-F703C6EE6E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7E09A08-F290-4A17-BC91-E0A577643B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250DB6-316F-43F4-A62E-777F2306DD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A860293-6063-4188-B8DD-9B6DCE5D2B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86F0D5E7-B042-4211-872B-FC93C78603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59604E9-BB25-4D53-8D35-BAD786A075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C6DBC3F-DBBC-484D-819C-BBDD6B30F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0D340BE-56DC-40A0-A0D3-2A0704AB33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E598E4C-A0B1-4A0D-9870-F0011F3C7C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93F4BD7-CDE1-422F-BC4C-0362418BDD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1694E10-99CB-4916-9CA3-CD347BC5B4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06CCCF9-74DC-4FA6-913D-AA94F671EF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1C22D95-08E5-48EF-940C-7703E389E9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8CD58B-05D9-44B9-A9B3-AC3596D6C6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9FCB7D7-C8E5-419A-81F1-6422F747EE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7692ACE-18A6-4279-BAB6-A02F9B8A82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3" name="Rectangle 88">
            <a:extLst>
              <a:ext uri="{FF2B5EF4-FFF2-40B4-BE49-F238E27FC236}">
                <a16:creationId xmlns:a16="http://schemas.microsoft.com/office/drawing/2014/main" id="{406D8C29-9DDA-48D0-AF70-905FDB2CE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afgeronde hoeken 3">
            <a:extLst>
              <a:ext uri="{FF2B5EF4-FFF2-40B4-BE49-F238E27FC236}">
                <a16:creationId xmlns:a16="http://schemas.microsoft.com/office/drawing/2014/main" id="{A932FF43-4824-6249-AF12-3D741D8BE8AD}"/>
              </a:ext>
            </a:extLst>
          </p:cNvPr>
          <p:cNvSpPr/>
          <p:nvPr/>
        </p:nvSpPr>
        <p:spPr>
          <a:xfrm>
            <a:off x="3221634" y="2451669"/>
            <a:ext cx="5799819" cy="2160899"/>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90496D3-AA02-1969-2F0F-1EC11FD48E60}"/>
              </a:ext>
            </a:extLst>
          </p:cNvPr>
          <p:cNvSpPr>
            <a:spLocks noGrp="1"/>
          </p:cNvSpPr>
          <p:nvPr>
            <p:ph type="ctrTitle"/>
          </p:nvPr>
        </p:nvSpPr>
        <p:spPr>
          <a:xfrm>
            <a:off x="1524000" y="3220947"/>
            <a:ext cx="9144000" cy="2940679"/>
          </a:xfrm>
        </p:spPr>
        <p:txBody>
          <a:bodyPr anchor="t">
            <a:normAutofit/>
          </a:bodyPr>
          <a:lstStyle/>
          <a:p>
            <a:r>
              <a:rPr lang="nl-NL" dirty="0"/>
              <a:t>Verstaanbaarheid </a:t>
            </a:r>
            <a:br>
              <a:rPr lang="nl-NL" dirty="0"/>
            </a:br>
            <a:br>
              <a:rPr lang="nl-NL" dirty="0"/>
            </a:br>
            <a:r>
              <a:rPr lang="nl-NL" dirty="0">
                <a:solidFill>
                  <a:schemeClr val="accent4">
                    <a:lumMod val="75000"/>
                  </a:schemeClr>
                </a:solidFill>
              </a:rPr>
              <a:t>Welkom! </a:t>
            </a:r>
          </a:p>
        </p:txBody>
      </p:sp>
      <p:sp>
        <p:nvSpPr>
          <p:cNvPr id="3" name="Ondertitel 2">
            <a:extLst>
              <a:ext uri="{FF2B5EF4-FFF2-40B4-BE49-F238E27FC236}">
                <a16:creationId xmlns:a16="http://schemas.microsoft.com/office/drawing/2014/main" id="{0049F02D-794F-5836-AD62-7F8BCA976BF6}"/>
              </a:ext>
            </a:extLst>
          </p:cNvPr>
          <p:cNvSpPr>
            <a:spLocks noGrp="1"/>
          </p:cNvSpPr>
          <p:nvPr>
            <p:ph type="subTitle" idx="1"/>
          </p:nvPr>
        </p:nvSpPr>
        <p:spPr>
          <a:xfrm>
            <a:off x="1524000" y="1486396"/>
            <a:ext cx="9144000" cy="1642477"/>
          </a:xfrm>
        </p:spPr>
        <p:txBody>
          <a:bodyPr anchor="b">
            <a:normAutofit/>
          </a:bodyPr>
          <a:lstStyle/>
          <a:p>
            <a:r>
              <a:rPr lang="nl-NL" sz="2200" dirty="0"/>
              <a:t>NT2 en </a:t>
            </a:r>
          </a:p>
        </p:txBody>
      </p:sp>
    </p:spTree>
    <p:extLst>
      <p:ext uri="{BB962C8B-B14F-4D97-AF65-F5344CB8AC3E}">
        <p14:creationId xmlns:p14="http://schemas.microsoft.com/office/powerpoint/2010/main" val="60408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696C69A5-62D6-5837-5B2E-1912D19CF55E}"/>
              </a:ext>
            </a:extLst>
          </p:cNvPr>
          <p:cNvSpPr/>
          <p:nvPr/>
        </p:nvSpPr>
        <p:spPr>
          <a:xfrm>
            <a:off x="457200" y="648929"/>
            <a:ext cx="4655574" cy="70792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CD3B2EF-CD42-79D2-0740-4C581F28EB98}"/>
              </a:ext>
            </a:extLst>
          </p:cNvPr>
          <p:cNvSpPr>
            <a:spLocks noGrp="1"/>
          </p:cNvSpPr>
          <p:nvPr>
            <p:ph type="title"/>
          </p:nvPr>
        </p:nvSpPr>
        <p:spPr/>
        <p:txBody>
          <a:bodyPr/>
          <a:lstStyle/>
          <a:p>
            <a:r>
              <a:rPr lang="nl-NL" dirty="0"/>
              <a:t>Hoe oefen je dit? </a:t>
            </a:r>
          </a:p>
        </p:txBody>
      </p:sp>
      <p:sp>
        <p:nvSpPr>
          <p:cNvPr id="5" name="Rechthoek: afgeronde hoeken 4">
            <a:extLst>
              <a:ext uri="{FF2B5EF4-FFF2-40B4-BE49-F238E27FC236}">
                <a16:creationId xmlns:a16="http://schemas.microsoft.com/office/drawing/2014/main" id="{B09D2826-021F-294E-D41E-3FA15CA103EC}"/>
              </a:ext>
            </a:extLst>
          </p:cNvPr>
          <p:cNvSpPr/>
          <p:nvPr/>
        </p:nvSpPr>
        <p:spPr>
          <a:xfrm>
            <a:off x="457200" y="1868130"/>
            <a:ext cx="4655574" cy="132556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197AC015-C2CA-B149-1FC3-11EB7BAC3196}"/>
              </a:ext>
            </a:extLst>
          </p:cNvPr>
          <p:cNvSpPr txBox="1"/>
          <p:nvPr/>
        </p:nvSpPr>
        <p:spPr>
          <a:xfrm>
            <a:off x="734534" y="1868130"/>
            <a:ext cx="4073440" cy="1477328"/>
          </a:xfrm>
          <a:prstGeom prst="rect">
            <a:avLst/>
          </a:prstGeom>
          <a:noFill/>
        </p:spPr>
        <p:txBody>
          <a:bodyPr wrap="square" rtlCol="0">
            <a:spAutoFit/>
          </a:bodyPr>
          <a:lstStyle/>
          <a:p>
            <a:r>
              <a:rPr lang="nl-NL" dirty="0">
                <a:solidFill>
                  <a:schemeClr val="bg1"/>
                </a:solidFill>
              </a:rPr>
              <a:t>Checken:</a:t>
            </a:r>
          </a:p>
          <a:p>
            <a:pPr marL="285750" indent="-285750">
              <a:buFontTx/>
              <a:buChar char="-"/>
            </a:pPr>
            <a:r>
              <a:rPr lang="nl-NL" dirty="0">
                <a:solidFill>
                  <a:schemeClr val="bg1"/>
                </a:solidFill>
              </a:rPr>
              <a:t>Invloed moedertaal? </a:t>
            </a:r>
          </a:p>
          <a:p>
            <a:pPr marL="285750" indent="-285750">
              <a:buFontTx/>
              <a:buChar char="-"/>
            </a:pPr>
            <a:r>
              <a:rPr lang="nl-NL" dirty="0">
                <a:solidFill>
                  <a:schemeClr val="bg1"/>
                </a:solidFill>
              </a:rPr>
              <a:t>Klank imiteren? Zo ja, fonologisch;</a:t>
            </a:r>
          </a:p>
          <a:p>
            <a:pPr marL="285750" indent="-285750">
              <a:buFontTx/>
              <a:buChar char="-"/>
            </a:pPr>
            <a:r>
              <a:rPr lang="nl-NL" dirty="0">
                <a:solidFill>
                  <a:schemeClr val="bg1"/>
                </a:solidFill>
              </a:rPr>
              <a:t>Zo nee, fonetisch; </a:t>
            </a:r>
          </a:p>
          <a:p>
            <a:pPr marL="285750" indent="-285750">
              <a:buFontTx/>
              <a:buChar char="-"/>
            </a:pPr>
            <a:endParaRPr lang="nl-NL" dirty="0"/>
          </a:p>
        </p:txBody>
      </p:sp>
      <p:sp>
        <p:nvSpPr>
          <p:cNvPr id="7" name="Rechthoek: afgeronde hoeken 6">
            <a:extLst>
              <a:ext uri="{FF2B5EF4-FFF2-40B4-BE49-F238E27FC236}">
                <a16:creationId xmlns:a16="http://schemas.microsoft.com/office/drawing/2014/main" id="{049357D2-95E2-18D9-11B0-8C5BB5BA5387}"/>
              </a:ext>
            </a:extLst>
          </p:cNvPr>
          <p:cNvSpPr/>
          <p:nvPr/>
        </p:nvSpPr>
        <p:spPr>
          <a:xfrm>
            <a:off x="6096000" y="1868129"/>
            <a:ext cx="5515898" cy="313932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CC7DB610-2C31-8F17-5DCB-2C13B8817F84}"/>
              </a:ext>
            </a:extLst>
          </p:cNvPr>
          <p:cNvSpPr txBox="1"/>
          <p:nvPr/>
        </p:nvSpPr>
        <p:spPr>
          <a:xfrm>
            <a:off x="6400800" y="2052796"/>
            <a:ext cx="5243479" cy="3139321"/>
          </a:xfrm>
          <a:prstGeom prst="rect">
            <a:avLst/>
          </a:prstGeom>
          <a:noFill/>
        </p:spPr>
        <p:txBody>
          <a:bodyPr wrap="square" rtlCol="0">
            <a:spAutoFit/>
          </a:bodyPr>
          <a:lstStyle/>
          <a:p>
            <a:r>
              <a:rPr lang="nl-NL" dirty="0">
                <a:solidFill>
                  <a:schemeClr val="bg1"/>
                </a:solidFill>
              </a:rPr>
              <a:t>Fonologisch oefenen: </a:t>
            </a:r>
          </a:p>
          <a:p>
            <a:pPr marL="285750" indent="-285750">
              <a:buFontTx/>
              <a:buChar char="-"/>
            </a:pPr>
            <a:r>
              <a:rPr lang="nl-NL" dirty="0">
                <a:solidFill>
                  <a:schemeClr val="bg1"/>
                </a:solidFill>
              </a:rPr>
              <a:t>Door welke klank wordt de moeilijke klank vervangen? </a:t>
            </a:r>
          </a:p>
          <a:p>
            <a:pPr marL="285750" indent="-285750">
              <a:buFontTx/>
              <a:buChar char="-"/>
            </a:pPr>
            <a:r>
              <a:rPr lang="nl-NL" dirty="0">
                <a:solidFill>
                  <a:schemeClr val="bg1"/>
                </a:solidFill>
              </a:rPr>
              <a:t>Minimale paren → visuele ondersteuning!</a:t>
            </a:r>
          </a:p>
          <a:p>
            <a:pPr marL="285750" indent="-285750">
              <a:buFontTx/>
              <a:buChar char="-"/>
            </a:pPr>
            <a:r>
              <a:rPr lang="nl-NL" dirty="0">
                <a:solidFill>
                  <a:schemeClr val="bg1"/>
                </a:solidFill>
              </a:rPr>
              <a:t>Laten horen en zien van het betekenisverschil!</a:t>
            </a:r>
          </a:p>
          <a:p>
            <a:pPr marL="285750" indent="-285750">
              <a:buFontTx/>
              <a:buChar char="-"/>
            </a:pPr>
            <a:r>
              <a:rPr lang="nl-NL" dirty="0">
                <a:solidFill>
                  <a:schemeClr val="bg1"/>
                </a:solidFill>
              </a:rPr>
              <a:t>Draai de rollen om → jij luistert en laat zien wat je hoort. </a:t>
            </a:r>
          </a:p>
          <a:p>
            <a:pPr marL="285750" indent="-285750">
              <a:buFontTx/>
              <a:buChar char="-"/>
            </a:pPr>
            <a:r>
              <a:rPr lang="nl-NL" dirty="0">
                <a:solidFill>
                  <a:schemeClr val="bg1"/>
                </a:solidFill>
              </a:rPr>
              <a:t>De meeste mensen kunnen zichzelf corrigeren. </a:t>
            </a:r>
          </a:p>
          <a:p>
            <a:pPr marL="285750" indent="-285750">
              <a:buFontTx/>
              <a:buChar char="-"/>
            </a:pPr>
            <a:endParaRPr lang="nl-NL" dirty="0"/>
          </a:p>
        </p:txBody>
      </p:sp>
      <p:sp>
        <p:nvSpPr>
          <p:cNvPr id="9" name="Rechthoek: afgeronde hoeken 8">
            <a:extLst>
              <a:ext uri="{FF2B5EF4-FFF2-40B4-BE49-F238E27FC236}">
                <a16:creationId xmlns:a16="http://schemas.microsoft.com/office/drawing/2014/main" id="{DD358EB7-095C-953B-71C5-50231FB42C41}"/>
              </a:ext>
            </a:extLst>
          </p:cNvPr>
          <p:cNvSpPr/>
          <p:nvPr/>
        </p:nvSpPr>
        <p:spPr>
          <a:xfrm>
            <a:off x="580102" y="3785418"/>
            <a:ext cx="4837471" cy="2139709"/>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EDE8201-BF2B-2237-1EB2-D84BADEBB387}"/>
              </a:ext>
            </a:extLst>
          </p:cNvPr>
          <p:cNvSpPr txBox="1"/>
          <p:nvPr/>
        </p:nvSpPr>
        <p:spPr>
          <a:xfrm>
            <a:off x="734534" y="3937183"/>
            <a:ext cx="5253311" cy="1754326"/>
          </a:xfrm>
          <a:prstGeom prst="rect">
            <a:avLst/>
          </a:prstGeom>
          <a:noFill/>
        </p:spPr>
        <p:txBody>
          <a:bodyPr wrap="square" rtlCol="0">
            <a:spAutoFit/>
          </a:bodyPr>
          <a:lstStyle/>
          <a:p>
            <a:r>
              <a:rPr lang="nl-NL" dirty="0">
                <a:solidFill>
                  <a:schemeClr val="bg1"/>
                </a:solidFill>
              </a:rPr>
              <a:t>Fonetisch oefenen: </a:t>
            </a:r>
          </a:p>
          <a:p>
            <a:pPr marL="285750" indent="-285750">
              <a:buFontTx/>
              <a:buChar char="-"/>
            </a:pPr>
            <a:r>
              <a:rPr lang="nl-NL" dirty="0">
                <a:solidFill>
                  <a:schemeClr val="bg1"/>
                </a:solidFill>
              </a:rPr>
              <a:t>Motoriek laten zien, ervaren en horen. </a:t>
            </a:r>
          </a:p>
          <a:p>
            <a:pPr marL="285750" indent="-285750">
              <a:buFontTx/>
              <a:buChar char="-"/>
            </a:pPr>
            <a:r>
              <a:rPr lang="nl-NL" dirty="0">
                <a:solidFill>
                  <a:schemeClr val="bg1"/>
                </a:solidFill>
              </a:rPr>
              <a:t>Klankniveau en afwisselen.</a:t>
            </a:r>
          </a:p>
          <a:p>
            <a:pPr marL="285750" indent="-285750">
              <a:buFontTx/>
              <a:buChar char="-"/>
            </a:pPr>
            <a:r>
              <a:rPr lang="nl-NL" dirty="0">
                <a:solidFill>
                  <a:schemeClr val="bg1"/>
                </a:solidFill>
              </a:rPr>
              <a:t>Woordniveau. </a:t>
            </a:r>
          </a:p>
          <a:p>
            <a:pPr marL="285750" indent="-285750">
              <a:buFontTx/>
              <a:buChar char="-"/>
            </a:pPr>
            <a:r>
              <a:rPr lang="nl-NL" dirty="0">
                <a:solidFill>
                  <a:schemeClr val="bg1"/>
                </a:solidFill>
              </a:rPr>
              <a:t>Zinsniveau. </a:t>
            </a:r>
          </a:p>
          <a:p>
            <a:pPr marL="285750" indent="-285750">
              <a:buFontTx/>
              <a:buChar char="-"/>
            </a:pPr>
            <a:r>
              <a:rPr lang="nl-NL" dirty="0">
                <a:solidFill>
                  <a:schemeClr val="bg1"/>
                </a:solidFill>
              </a:rPr>
              <a:t>Spontane spraak.</a:t>
            </a:r>
          </a:p>
        </p:txBody>
      </p:sp>
      <p:sp>
        <p:nvSpPr>
          <p:cNvPr id="12" name="Pijl: omlaag 11">
            <a:extLst>
              <a:ext uri="{FF2B5EF4-FFF2-40B4-BE49-F238E27FC236}">
                <a16:creationId xmlns:a16="http://schemas.microsoft.com/office/drawing/2014/main" id="{7EDCDD06-9613-53BA-5541-C3C0BD007BDC}"/>
              </a:ext>
            </a:extLst>
          </p:cNvPr>
          <p:cNvSpPr/>
          <p:nvPr/>
        </p:nvSpPr>
        <p:spPr>
          <a:xfrm>
            <a:off x="2637501" y="3182398"/>
            <a:ext cx="361336" cy="720503"/>
          </a:xfrm>
          <a:prstGeom prst="downArrow">
            <a:avLst/>
          </a:prstGeom>
          <a:solidFill>
            <a:schemeClr val="accent3"/>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BEAFE291-7B64-6AE0-FD85-6FBEDBC79969}"/>
              </a:ext>
            </a:extLst>
          </p:cNvPr>
          <p:cNvSpPr/>
          <p:nvPr/>
        </p:nvSpPr>
        <p:spPr>
          <a:xfrm>
            <a:off x="5112773" y="2325964"/>
            <a:ext cx="1111045" cy="417236"/>
          </a:xfrm>
          <a:prstGeom prst="rightArrow">
            <a:avLst/>
          </a:prstGeom>
          <a:solidFill>
            <a:schemeClr val="accent3"/>
          </a:solid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0A4D2422-ACA0-5C63-A4AC-B04EF3BD9198}"/>
              </a:ext>
            </a:extLst>
          </p:cNvPr>
          <p:cNvSpPr txBox="1"/>
          <p:nvPr/>
        </p:nvSpPr>
        <p:spPr>
          <a:xfrm>
            <a:off x="5818666" y="5691509"/>
            <a:ext cx="5515898" cy="861774"/>
          </a:xfrm>
          <a:prstGeom prst="rect">
            <a:avLst/>
          </a:prstGeom>
          <a:noFill/>
        </p:spPr>
        <p:txBody>
          <a:bodyPr wrap="square" rtlCol="0">
            <a:spAutoFit/>
          </a:bodyPr>
          <a:lstStyle/>
          <a:p>
            <a:r>
              <a:rPr lang="nl-NL" sz="1600" kern="100" dirty="0">
                <a:solidFill>
                  <a:schemeClr val="bg1"/>
                </a:solidFill>
                <a:effectLst/>
                <a:latin typeface="Aptos" panose="020B0004020202020204" pitchFamily="34" charset="0"/>
                <a:ea typeface="Aptos" panose="020B0004020202020204" pitchFamily="34" charset="0"/>
                <a:hlinkClick r:id="rId2">
                  <a:extLst>
                    <a:ext uri="{A12FA001-AC4F-418D-AE19-62706E023703}">
                      <ahyp:hlinkClr xmlns:ahyp="http://schemas.microsoft.com/office/drawing/2018/hyperlinkcolor" val="tx"/>
                    </a:ext>
                  </a:extLst>
                </a:hlinkClick>
              </a:rPr>
              <a:t>Site om moedertaal te checken: </a:t>
            </a:r>
          </a:p>
          <a:p>
            <a:r>
              <a:rPr lang="nl-NL" sz="1600" u="sng" kern="100" dirty="0">
                <a:solidFill>
                  <a:schemeClr val="bg1"/>
                </a:solidFill>
                <a:effectLst/>
                <a:latin typeface="Aptos" panose="020B0004020202020204" pitchFamily="34" charset="0"/>
                <a:ea typeface="Aptos" panose="020B0004020202020204" pitchFamily="34" charset="0"/>
                <a:hlinkClick r:id="rId2">
                  <a:extLst>
                    <a:ext uri="{A12FA001-AC4F-418D-AE19-62706E023703}">
                      <ahyp:hlinkClr xmlns:ahyp="http://schemas.microsoft.com/office/drawing/2018/hyperlinkcolor" val="tx"/>
                    </a:ext>
                  </a:extLst>
                </a:hlinkClick>
              </a:rPr>
              <a:t>MEERTALIGHEID EN TAALSTOORNISSEN - Overzicht Talen</a:t>
            </a:r>
            <a:endParaRPr lang="nl-NL" sz="1600" kern="100" dirty="0">
              <a:solidFill>
                <a:schemeClr val="bg1"/>
              </a:solidFill>
              <a:effectLst/>
              <a:latin typeface="Aptos" panose="020B0004020202020204" pitchFamily="34" charset="0"/>
              <a:ea typeface="Aptos" panose="020B0004020202020204" pitchFamily="34" charset="0"/>
            </a:endParaRPr>
          </a:p>
          <a:p>
            <a:endParaRPr lang="nl-NL" dirty="0"/>
          </a:p>
        </p:txBody>
      </p:sp>
    </p:spTree>
    <p:extLst>
      <p:ext uri="{BB962C8B-B14F-4D97-AF65-F5344CB8AC3E}">
        <p14:creationId xmlns:p14="http://schemas.microsoft.com/office/powerpoint/2010/main" val="18366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1000"/>
                                        <p:tgtEl>
                                          <p:spTgt spid="6">
                                            <p:txEl>
                                              <p:pRg st="2" end="2"/>
                                            </p:txEl>
                                          </p:spTgt>
                                        </p:tgtEl>
                                      </p:cBhvr>
                                    </p:animEffect>
                                    <p:anim calcmode="lin" valueType="num">
                                      <p:cBhvr>
                                        <p:cTn id="2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1000"/>
                                        <p:tgtEl>
                                          <p:spTgt spid="6">
                                            <p:txEl>
                                              <p:pRg st="5" end="5"/>
                                            </p:txEl>
                                          </p:spTgt>
                                        </p:tgtEl>
                                      </p:cBhvr>
                                    </p:animEffect>
                                    <p:anim calcmode="lin" valueType="num">
                                      <p:cBhvr>
                                        <p:cTn id="4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1" end="1"/>
                                            </p:txEl>
                                          </p:spTgt>
                                        </p:tgtEl>
                                        <p:attrNameLst>
                                          <p:attrName>style.visibility</p:attrName>
                                        </p:attrNameLst>
                                      </p:cBhvr>
                                      <p:to>
                                        <p:strVal val="visible"/>
                                      </p:to>
                                    </p:set>
                                    <p:animEffect transition="in" filter="fade">
                                      <p:cBhvr>
                                        <p:cTn id="58" dur="1000"/>
                                        <p:tgtEl>
                                          <p:spTgt spid="8">
                                            <p:txEl>
                                              <p:pRg st="1" end="1"/>
                                            </p:txEl>
                                          </p:spTgt>
                                        </p:tgtEl>
                                      </p:cBhvr>
                                    </p:animEffect>
                                    <p:anim calcmode="lin" valueType="num">
                                      <p:cBhvr>
                                        <p:cTn id="5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2" end="2"/>
                                            </p:txEl>
                                          </p:spTgt>
                                        </p:tgtEl>
                                        <p:attrNameLst>
                                          <p:attrName>style.visibility</p:attrName>
                                        </p:attrNameLst>
                                      </p:cBhvr>
                                      <p:to>
                                        <p:strVal val="visible"/>
                                      </p:to>
                                    </p:set>
                                    <p:animEffect transition="in" filter="fade">
                                      <p:cBhvr>
                                        <p:cTn id="63" dur="1000"/>
                                        <p:tgtEl>
                                          <p:spTgt spid="8">
                                            <p:txEl>
                                              <p:pRg st="2" end="2"/>
                                            </p:txEl>
                                          </p:spTgt>
                                        </p:tgtEl>
                                      </p:cBhvr>
                                    </p:animEffect>
                                    <p:anim calcmode="lin" valueType="num">
                                      <p:cBhvr>
                                        <p:cTn id="6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3" end="3"/>
                                            </p:txEl>
                                          </p:spTgt>
                                        </p:tgtEl>
                                        <p:attrNameLst>
                                          <p:attrName>style.visibility</p:attrName>
                                        </p:attrNameLst>
                                      </p:cBhvr>
                                      <p:to>
                                        <p:strVal val="visible"/>
                                      </p:to>
                                    </p:set>
                                    <p:animEffect transition="in" filter="fade">
                                      <p:cBhvr>
                                        <p:cTn id="68" dur="1000"/>
                                        <p:tgtEl>
                                          <p:spTgt spid="8">
                                            <p:txEl>
                                              <p:pRg st="3" end="3"/>
                                            </p:txEl>
                                          </p:spTgt>
                                        </p:tgtEl>
                                      </p:cBhvr>
                                    </p:animEffect>
                                    <p:anim calcmode="lin" valueType="num">
                                      <p:cBhvr>
                                        <p:cTn id="6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1000"/>
                                        <p:tgtEl>
                                          <p:spTgt spid="8">
                                            <p:txEl>
                                              <p:pRg st="4" end="4"/>
                                            </p:txEl>
                                          </p:spTgt>
                                        </p:tgtEl>
                                      </p:cBhvr>
                                    </p:animEffect>
                                    <p:anim calcmode="lin" valueType="num">
                                      <p:cBhvr>
                                        <p:cTn id="7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5" end="5"/>
                                            </p:txEl>
                                          </p:spTgt>
                                        </p:tgtEl>
                                        <p:attrNameLst>
                                          <p:attrName>style.visibility</p:attrName>
                                        </p:attrNameLst>
                                      </p:cBhvr>
                                      <p:to>
                                        <p:strVal val="visible"/>
                                      </p:to>
                                    </p:set>
                                    <p:animEffect transition="in" filter="fade">
                                      <p:cBhvr>
                                        <p:cTn id="78" dur="1000"/>
                                        <p:tgtEl>
                                          <p:spTgt spid="8">
                                            <p:txEl>
                                              <p:pRg st="5" end="5"/>
                                            </p:txEl>
                                          </p:spTgt>
                                        </p:tgtEl>
                                      </p:cBhvr>
                                    </p:animEffect>
                                    <p:anim calcmode="lin" valueType="num">
                                      <p:cBhvr>
                                        <p:cTn id="7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758DCFF7-702D-8BCF-7999-4323916A27CA}"/>
              </a:ext>
            </a:extLst>
          </p:cNvPr>
          <p:cNvSpPr/>
          <p:nvPr/>
        </p:nvSpPr>
        <p:spPr>
          <a:xfrm>
            <a:off x="457200" y="491613"/>
            <a:ext cx="2600632" cy="69809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83DD626-5107-9097-65F9-7CE1BBB12BF3}"/>
              </a:ext>
            </a:extLst>
          </p:cNvPr>
          <p:cNvSpPr>
            <a:spLocks noGrp="1"/>
          </p:cNvSpPr>
          <p:nvPr>
            <p:ph type="title"/>
          </p:nvPr>
        </p:nvSpPr>
        <p:spPr>
          <a:xfrm>
            <a:off x="457200" y="365126"/>
            <a:ext cx="2767781" cy="981894"/>
          </a:xfrm>
        </p:spPr>
        <p:txBody>
          <a:bodyPr/>
          <a:lstStyle/>
          <a:p>
            <a:r>
              <a:rPr lang="nl-NL" dirty="0"/>
              <a:t>Motoriek: </a:t>
            </a:r>
          </a:p>
        </p:txBody>
      </p:sp>
      <p:sp>
        <p:nvSpPr>
          <p:cNvPr id="8" name="Rechthoek: afgeronde hoeken 7">
            <a:extLst>
              <a:ext uri="{FF2B5EF4-FFF2-40B4-BE49-F238E27FC236}">
                <a16:creationId xmlns:a16="http://schemas.microsoft.com/office/drawing/2014/main" id="{8D7FA32A-D6FC-E6FD-290B-1B0A2FCBC290}"/>
              </a:ext>
            </a:extLst>
          </p:cNvPr>
          <p:cNvSpPr/>
          <p:nvPr/>
        </p:nvSpPr>
        <p:spPr>
          <a:xfrm>
            <a:off x="457200" y="1347020"/>
            <a:ext cx="3598606" cy="534874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E0178ADE-C2F2-7880-028D-180E813EBE44}"/>
              </a:ext>
            </a:extLst>
          </p:cNvPr>
          <p:cNvSpPr txBox="1"/>
          <p:nvPr/>
        </p:nvSpPr>
        <p:spPr>
          <a:xfrm>
            <a:off x="530942" y="1484671"/>
            <a:ext cx="3598606" cy="5324535"/>
          </a:xfrm>
          <a:prstGeom prst="rect">
            <a:avLst/>
          </a:prstGeom>
          <a:noFill/>
        </p:spPr>
        <p:txBody>
          <a:bodyPr wrap="square" rtlCol="0">
            <a:spAutoFit/>
          </a:bodyPr>
          <a:lstStyle/>
          <a:p>
            <a:r>
              <a:rPr lang="nl-NL" sz="2000" b="1" dirty="0">
                <a:solidFill>
                  <a:schemeClr val="bg1"/>
                </a:solidFill>
              </a:rPr>
              <a:t>/</a:t>
            </a:r>
            <a:r>
              <a:rPr lang="nl-NL" sz="2000" b="1" dirty="0" err="1">
                <a:solidFill>
                  <a:schemeClr val="bg1"/>
                </a:solidFill>
              </a:rPr>
              <a:t>aa</a:t>
            </a:r>
            <a:r>
              <a:rPr lang="nl-NL" sz="2000" b="1" dirty="0">
                <a:solidFill>
                  <a:schemeClr val="bg1"/>
                </a:solidFill>
              </a:rPr>
              <a:t>/</a:t>
            </a:r>
          </a:p>
          <a:p>
            <a:pPr marL="342900" indent="-342900">
              <a:buFont typeface="Arial" panose="020B0604020202020204" pitchFamily="34" charset="0"/>
              <a:buChar char="•"/>
            </a:pPr>
            <a:r>
              <a:rPr lang="nl-NL" sz="2000" dirty="0">
                <a:solidFill>
                  <a:schemeClr val="bg1"/>
                </a:solidFill>
              </a:rPr>
              <a:t>Mond helemaal open.</a:t>
            </a:r>
          </a:p>
          <a:p>
            <a:pPr marL="342900" indent="-342900">
              <a:buFont typeface="Arial" panose="020B0604020202020204" pitchFamily="34" charset="0"/>
              <a:buChar char="•"/>
            </a:pPr>
            <a:r>
              <a:rPr lang="nl-NL" sz="2000" dirty="0">
                <a:solidFill>
                  <a:schemeClr val="bg1"/>
                </a:solidFill>
              </a:rPr>
              <a:t>Tong ligt plat onderin de mond.</a:t>
            </a:r>
          </a:p>
          <a:p>
            <a:pPr marL="342900" indent="-342900">
              <a:buFont typeface="Arial" panose="020B0604020202020204" pitchFamily="34" charset="0"/>
              <a:buChar char="•"/>
            </a:pPr>
            <a:r>
              <a:rPr lang="nl-NL" sz="2000" dirty="0">
                <a:solidFill>
                  <a:schemeClr val="bg1"/>
                </a:solidFill>
              </a:rPr>
              <a:t>Hierdoor wordt de keelholte kleiner. </a:t>
            </a:r>
          </a:p>
          <a:p>
            <a:endParaRPr lang="nl-NL" sz="2000" dirty="0">
              <a:solidFill>
                <a:schemeClr val="bg1"/>
              </a:solidFill>
            </a:endParaRPr>
          </a:p>
          <a:p>
            <a:r>
              <a:rPr lang="nl-NL" sz="2000" b="1" dirty="0">
                <a:solidFill>
                  <a:schemeClr val="bg1"/>
                </a:solidFill>
              </a:rPr>
              <a:t>/</a:t>
            </a:r>
            <a:r>
              <a:rPr lang="nl-NL" sz="2000" b="1" dirty="0" err="1">
                <a:solidFill>
                  <a:schemeClr val="bg1"/>
                </a:solidFill>
              </a:rPr>
              <a:t>oo</a:t>
            </a:r>
            <a:r>
              <a:rPr lang="nl-NL" sz="2000" b="1" dirty="0">
                <a:solidFill>
                  <a:schemeClr val="bg1"/>
                </a:solidFill>
              </a:rPr>
              <a:t>/</a:t>
            </a:r>
          </a:p>
          <a:p>
            <a:pPr marL="285750" indent="-285750">
              <a:buFont typeface="Arial" panose="020B0604020202020204" pitchFamily="34" charset="0"/>
              <a:buChar char="•"/>
            </a:pPr>
            <a:r>
              <a:rPr lang="nl-NL" sz="2000" dirty="0">
                <a:solidFill>
                  <a:schemeClr val="bg1"/>
                </a:solidFill>
              </a:rPr>
              <a:t>Lippen ronden met spanning tot een kleine ronding. </a:t>
            </a:r>
          </a:p>
          <a:p>
            <a:pPr marL="285750" indent="-285750">
              <a:buFont typeface="Arial" panose="020B0604020202020204" pitchFamily="34" charset="0"/>
              <a:buChar char="•"/>
            </a:pPr>
            <a:r>
              <a:rPr lang="nl-NL" sz="2000" dirty="0">
                <a:solidFill>
                  <a:schemeClr val="bg1"/>
                </a:solidFill>
              </a:rPr>
              <a:t>Hierdoor staat de kaak een klein beetje open. </a:t>
            </a:r>
          </a:p>
          <a:p>
            <a:pPr marL="285750" indent="-285750">
              <a:buFont typeface="Arial" panose="020B0604020202020204" pitchFamily="34" charset="0"/>
              <a:buChar char="•"/>
            </a:pPr>
            <a:r>
              <a:rPr lang="nl-NL" sz="2000" dirty="0">
                <a:solidFill>
                  <a:schemeClr val="bg1"/>
                </a:solidFill>
              </a:rPr>
              <a:t>De tong trekt zich iets terug en achterin iets omhoog. </a:t>
            </a:r>
          </a:p>
          <a:p>
            <a:pPr marL="342900" indent="-342900">
              <a:buFont typeface="Arial" panose="020B0604020202020204" pitchFamily="34" charset="0"/>
              <a:buChar char="•"/>
            </a:pPr>
            <a:endParaRPr lang="nl-NL" sz="2000" dirty="0">
              <a:solidFill>
                <a:schemeClr val="bg1"/>
              </a:solidFill>
            </a:endParaRPr>
          </a:p>
        </p:txBody>
      </p:sp>
      <p:sp>
        <p:nvSpPr>
          <p:cNvPr id="10" name="Rechthoek: afgeronde hoeken 9">
            <a:extLst>
              <a:ext uri="{FF2B5EF4-FFF2-40B4-BE49-F238E27FC236}">
                <a16:creationId xmlns:a16="http://schemas.microsoft.com/office/drawing/2014/main" id="{C1F655C8-052E-AC2E-328D-E930F6B6279B}"/>
              </a:ext>
            </a:extLst>
          </p:cNvPr>
          <p:cNvSpPr/>
          <p:nvPr/>
        </p:nvSpPr>
        <p:spPr>
          <a:xfrm>
            <a:off x="4213123" y="365126"/>
            <a:ext cx="3903406" cy="6242151"/>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1A0BE31A-2717-4E60-820C-DF1A17283C0D}"/>
              </a:ext>
            </a:extLst>
          </p:cNvPr>
          <p:cNvSpPr txBox="1"/>
          <p:nvPr/>
        </p:nvSpPr>
        <p:spPr>
          <a:xfrm>
            <a:off x="4360607" y="491613"/>
            <a:ext cx="3755922" cy="5940088"/>
          </a:xfrm>
          <a:prstGeom prst="rect">
            <a:avLst/>
          </a:prstGeom>
          <a:noFill/>
        </p:spPr>
        <p:txBody>
          <a:bodyPr wrap="square" rtlCol="0">
            <a:spAutoFit/>
          </a:bodyPr>
          <a:lstStyle/>
          <a:p>
            <a:r>
              <a:rPr lang="nl-NL" sz="2000" b="1" dirty="0">
                <a:solidFill>
                  <a:schemeClr val="bg1"/>
                </a:solidFill>
              </a:rPr>
              <a:t>/</a:t>
            </a:r>
            <a:r>
              <a:rPr lang="nl-NL" sz="2000" b="1" dirty="0" err="1">
                <a:solidFill>
                  <a:schemeClr val="bg1"/>
                </a:solidFill>
              </a:rPr>
              <a:t>uu</a:t>
            </a:r>
            <a:r>
              <a:rPr lang="nl-NL" sz="2000" b="1" dirty="0">
                <a:solidFill>
                  <a:schemeClr val="bg1"/>
                </a:solidFill>
              </a:rPr>
              <a:t>/ </a:t>
            </a:r>
          </a:p>
          <a:p>
            <a:pPr marL="342900" indent="-342900">
              <a:buFont typeface="Arial" panose="020B0604020202020204" pitchFamily="34" charset="0"/>
              <a:buChar char="•"/>
            </a:pPr>
            <a:r>
              <a:rPr lang="nl-NL" sz="2000" dirty="0">
                <a:solidFill>
                  <a:schemeClr val="bg1"/>
                </a:solidFill>
              </a:rPr>
              <a:t>Tong ligt breed in de mond en komt tegen de ondertanden. </a:t>
            </a:r>
          </a:p>
          <a:p>
            <a:pPr marL="342900" indent="-342900">
              <a:buFont typeface="Arial" panose="020B0604020202020204" pitchFamily="34" charset="0"/>
              <a:buChar char="•"/>
            </a:pPr>
            <a:r>
              <a:rPr lang="nl-NL" sz="2000" dirty="0">
                <a:solidFill>
                  <a:schemeClr val="bg1"/>
                </a:solidFill>
              </a:rPr>
              <a:t>Lippen rond en hoog.</a:t>
            </a:r>
          </a:p>
          <a:p>
            <a:pPr marL="342900" indent="-342900">
              <a:buFont typeface="Arial" panose="020B0604020202020204" pitchFamily="34" charset="0"/>
              <a:buChar char="•"/>
            </a:pPr>
            <a:r>
              <a:rPr lang="nl-NL" sz="2000" dirty="0">
                <a:solidFill>
                  <a:schemeClr val="bg1"/>
                </a:solidFill>
              </a:rPr>
              <a:t>De kaak komt vrij ver omhoog. </a:t>
            </a:r>
          </a:p>
          <a:p>
            <a:pPr marL="342900" indent="-342900">
              <a:buFont typeface="Arial" panose="020B0604020202020204" pitchFamily="34" charset="0"/>
              <a:buChar char="•"/>
            </a:pPr>
            <a:r>
              <a:rPr lang="nl-NL" sz="2000" dirty="0">
                <a:solidFill>
                  <a:schemeClr val="bg1"/>
                </a:solidFill>
              </a:rPr>
              <a:t>(kusmondje)</a:t>
            </a:r>
          </a:p>
          <a:p>
            <a:pPr marL="342900" indent="-342900">
              <a:buFont typeface="Arial" panose="020B0604020202020204" pitchFamily="34" charset="0"/>
              <a:buChar char="•"/>
            </a:pPr>
            <a:endParaRPr lang="nl-NL" sz="2000" dirty="0">
              <a:solidFill>
                <a:schemeClr val="bg1"/>
              </a:solidFill>
            </a:endParaRPr>
          </a:p>
          <a:p>
            <a:r>
              <a:rPr lang="nl-NL" sz="2000" b="1" dirty="0">
                <a:solidFill>
                  <a:schemeClr val="bg1"/>
                </a:solidFill>
              </a:rPr>
              <a:t>/u/ </a:t>
            </a:r>
          </a:p>
          <a:p>
            <a:pPr marL="342900" indent="-342900">
              <a:buFont typeface="Arial" panose="020B0604020202020204" pitchFamily="34" charset="0"/>
              <a:buChar char="•"/>
            </a:pPr>
            <a:r>
              <a:rPr lang="nl-NL" sz="2000" dirty="0">
                <a:solidFill>
                  <a:schemeClr val="bg1"/>
                </a:solidFill>
              </a:rPr>
              <a:t>Tong ligt breed in de mond en komt tegen de ondertanden. </a:t>
            </a:r>
          </a:p>
          <a:p>
            <a:pPr marL="342900" indent="-342900">
              <a:buFont typeface="Arial" panose="020B0604020202020204" pitchFamily="34" charset="0"/>
              <a:buChar char="•"/>
            </a:pPr>
            <a:r>
              <a:rPr lang="nl-NL" sz="2000" dirty="0">
                <a:solidFill>
                  <a:schemeClr val="bg1"/>
                </a:solidFill>
              </a:rPr>
              <a:t>Lippen rond en naar beneden.</a:t>
            </a:r>
          </a:p>
          <a:p>
            <a:pPr marL="342900" indent="-342900">
              <a:buFont typeface="Arial" panose="020B0604020202020204" pitchFamily="34" charset="0"/>
              <a:buChar char="•"/>
            </a:pPr>
            <a:r>
              <a:rPr lang="nl-NL" sz="2000" dirty="0">
                <a:solidFill>
                  <a:schemeClr val="bg1"/>
                </a:solidFill>
              </a:rPr>
              <a:t>De kaak gaat neerwaarts. </a:t>
            </a:r>
          </a:p>
          <a:p>
            <a:pPr marL="342900" indent="-342900">
              <a:buFont typeface="Arial" panose="020B0604020202020204" pitchFamily="34" charset="0"/>
              <a:buChar char="•"/>
            </a:pPr>
            <a:r>
              <a:rPr lang="nl-NL" sz="2000" dirty="0">
                <a:solidFill>
                  <a:schemeClr val="bg1"/>
                </a:solidFill>
              </a:rPr>
              <a:t>Korte stoppende luchtstroom. </a:t>
            </a:r>
          </a:p>
          <a:p>
            <a:pPr marL="342900" indent="-342900">
              <a:buFont typeface="Arial" panose="020B0604020202020204" pitchFamily="34" charset="0"/>
              <a:buChar char="•"/>
            </a:pPr>
            <a:r>
              <a:rPr lang="nl-NL" sz="2000" dirty="0">
                <a:solidFill>
                  <a:schemeClr val="bg1"/>
                </a:solidFill>
              </a:rPr>
              <a:t>(buik induwen </a:t>
            </a:r>
            <a:r>
              <a:rPr lang="nl-NL" sz="2000" dirty="0">
                <a:solidFill>
                  <a:schemeClr val="bg1"/>
                </a:solidFill>
                <a:latin typeface="Aptos" panose="020B0004020202020204" pitchFamily="34" charset="0"/>
              </a:rPr>
              <a:t>→ U!) </a:t>
            </a:r>
            <a:endParaRPr lang="nl-NL" sz="2000" dirty="0">
              <a:solidFill>
                <a:schemeClr val="bg1"/>
              </a:solidFill>
            </a:endParaRPr>
          </a:p>
        </p:txBody>
      </p:sp>
      <p:sp>
        <p:nvSpPr>
          <p:cNvPr id="7" name="Rechthoek: afgeronde hoeken 6">
            <a:extLst>
              <a:ext uri="{FF2B5EF4-FFF2-40B4-BE49-F238E27FC236}">
                <a16:creationId xmlns:a16="http://schemas.microsoft.com/office/drawing/2014/main" id="{FA48E5BA-D511-7247-6CDF-C0E13E045CF9}"/>
              </a:ext>
            </a:extLst>
          </p:cNvPr>
          <p:cNvSpPr/>
          <p:nvPr/>
        </p:nvSpPr>
        <p:spPr>
          <a:xfrm>
            <a:off x="8273846" y="825909"/>
            <a:ext cx="3529780" cy="57813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93E87E1D-0CEF-CECE-5D35-21E8A456AC5C}"/>
              </a:ext>
            </a:extLst>
          </p:cNvPr>
          <p:cNvSpPr txBox="1"/>
          <p:nvPr/>
        </p:nvSpPr>
        <p:spPr>
          <a:xfrm>
            <a:off x="8524568" y="1002890"/>
            <a:ext cx="2969342" cy="2246769"/>
          </a:xfrm>
          <a:prstGeom prst="rect">
            <a:avLst/>
          </a:prstGeom>
          <a:noFill/>
        </p:spPr>
        <p:txBody>
          <a:bodyPr wrap="square" rtlCol="0">
            <a:spAutoFit/>
          </a:bodyPr>
          <a:lstStyle/>
          <a:p>
            <a:r>
              <a:rPr lang="nl-NL" sz="2000" b="1" dirty="0">
                <a:solidFill>
                  <a:schemeClr val="bg1"/>
                </a:solidFill>
              </a:rPr>
              <a:t>/</a:t>
            </a:r>
            <a:r>
              <a:rPr lang="nl-NL" sz="2000" b="1" dirty="0" err="1">
                <a:solidFill>
                  <a:schemeClr val="bg1"/>
                </a:solidFill>
              </a:rPr>
              <a:t>eu</a:t>
            </a:r>
            <a:r>
              <a:rPr lang="nl-NL" sz="2000" b="1" dirty="0">
                <a:solidFill>
                  <a:schemeClr val="bg1"/>
                </a:solidFill>
              </a:rPr>
              <a:t>/</a:t>
            </a:r>
          </a:p>
          <a:p>
            <a:pPr marL="285750" indent="-285750">
              <a:buFont typeface="Arial" panose="020B0604020202020204" pitchFamily="34" charset="0"/>
              <a:buChar char="•"/>
            </a:pPr>
            <a:r>
              <a:rPr lang="nl-NL" sz="2000" dirty="0">
                <a:solidFill>
                  <a:schemeClr val="bg1"/>
                </a:solidFill>
              </a:rPr>
              <a:t>Tong ligt plat onderin de mond. </a:t>
            </a:r>
          </a:p>
          <a:p>
            <a:pPr marL="285750" indent="-285750">
              <a:buFont typeface="Arial" panose="020B0604020202020204" pitchFamily="34" charset="0"/>
              <a:buChar char="•"/>
            </a:pPr>
            <a:r>
              <a:rPr lang="nl-NL" sz="2000" dirty="0">
                <a:solidFill>
                  <a:schemeClr val="bg1"/>
                </a:solidFill>
              </a:rPr>
              <a:t>Lippen gerond naar beneden duwen </a:t>
            </a:r>
          </a:p>
          <a:p>
            <a:pPr marL="285750" indent="-285750">
              <a:buFont typeface="Arial" panose="020B0604020202020204" pitchFamily="34" charset="0"/>
              <a:buChar char="•"/>
            </a:pPr>
            <a:r>
              <a:rPr lang="nl-NL" sz="2000" dirty="0">
                <a:solidFill>
                  <a:schemeClr val="bg1"/>
                </a:solidFill>
              </a:rPr>
              <a:t>Kaak gaat hierdoor iets naar beneden. </a:t>
            </a:r>
          </a:p>
        </p:txBody>
      </p:sp>
      <p:sp>
        <p:nvSpPr>
          <p:cNvPr id="12" name="Tekstvak 11">
            <a:extLst>
              <a:ext uri="{FF2B5EF4-FFF2-40B4-BE49-F238E27FC236}">
                <a16:creationId xmlns:a16="http://schemas.microsoft.com/office/drawing/2014/main" id="{72B38B06-7E29-2444-E02C-2406C86BE3A9}"/>
              </a:ext>
            </a:extLst>
          </p:cNvPr>
          <p:cNvSpPr txBox="1"/>
          <p:nvPr/>
        </p:nvSpPr>
        <p:spPr>
          <a:xfrm>
            <a:off x="8524568" y="3276448"/>
            <a:ext cx="2969342" cy="3170099"/>
          </a:xfrm>
          <a:prstGeom prst="rect">
            <a:avLst/>
          </a:prstGeom>
          <a:noFill/>
        </p:spPr>
        <p:txBody>
          <a:bodyPr wrap="square" rtlCol="0">
            <a:spAutoFit/>
          </a:bodyPr>
          <a:lstStyle/>
          <a:p>
            <a:r>
              <a:rPr lang="nl-NL" sz="2000" b="1" dirty="0">
                <a:solidFill>
                  <a:schemeClr val="bg1"/>
                </a:solidFill>
              </a:rPr>
              <a:t>/ui/ </a:t>
            </a:r>
          </a:p>
          <a:p>
            <a:pPr marL="342900" indent="-342900">
              <a:buFont typeface="Arial" panose="020B0604020202020204" pitchFamily="34" charset="0"/>
              <a:buChar char="•"/>
            </a:pPr>
            <a:r>
              <a:rPr lang="nl-NL" sz="2000" dirty="0">
                <a:solidFill>
                  <a:schemeClr val="bg1"/>
                </a:solidFill>
              </a:rPr>
              <a:t>Bestaande uit /u/ en /</a:t>
            </a:r>
            <a:r>
              <a:rPr lang="nl-NL" sz="2000" dirty="0" err="1">
                <a:solidFill>
                  <a:schemeClr val="bg1"/>
                </a:solidFill>
              </a:rPr>
              <a:t>uu</a:t>
            </a:r>
            <a:r>
              <a:rPr lang="nl-NL" sz="2000" dirty="0">
                <a:solidFill>
                  <a:schemeClr val="bg1"/>
                </a:solidFill>
              </a:rPr>
              <a:t>/.</a:t>
            </a:r>
          </a:p>
          <a:p>
            <a:pPr marL="342900" indent="-342900">
              <a:buFont typeface="Arial" panose="020B0604020202020204" pitchFamily="34" charset="0"/>
              <a:buChar char="•"/>
            </a:pPr>
            <a:r>
              <a:rPr lang="nl-NL" sz="2000" dirty="0">
                <a:solidFill>
                  <a:schemeClr val="bg1"/>
                </a:solidFill>
              </a:rPr>
              <a:t>Scheppende beweging met de kaak en onderlip.</a:t>
            </a:r>
          </a:p>
          <a:p>
            <a:pPr marL="342900" indent="-342900">
              <a:buFont typeface="Arial" panose="020B0604020202020204" pitchFamily="34" charset="0"/>
              <a:buChar char="•"/>
            </a:pPr>
            <a:r>
              <a:rPr lang="nl-NL" sz="2000" dirty="0">
                <a:solidFill>
                  <a:schemeClr val="bg1"/>
                </a:solidFill>
              </a:rPr>
              <a:t>Weinig spanning op de bovenlip. </a:t>
            </a:r>
          </a:p>
          <a:p>
            <a:pPr marL="342900" indent="-342900">
              <a:buFont typeface="Arial" panose="020B0604020202020204" pitchFamily="34" charset="0"/>
              <a:buChar char="•"/>
            </a:pPr>
            <a:r>
              <a:rPr lang="nl-NL" sz="2000" dirty="0">
                <a:solidFill>
                  <a:schemeClr val="bg1"/>
                </a:solidFill>
              </a:rPr>
              <a:t>De tong ligt plat onderin. </a:t>
            </a:r>
          </a:p>
        </p:txBody>
      </p:sp>
    </p:spTree>
    <p:extLst>
      <p:ext uri="{BB962C8B-B14F-4D97-AF65-F5344CB8AC3E}">
        <p14:creationId xmlns:p14="http://schemas.microsoft.com/office/powerpoint/2010/main" val="141780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10" grpId="0" animBg="1"/>
      <p:bldP spid="6" grpId="0"/>
      <p:bldP spid="7"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3673600F-AE34-353A-64A7-237F265F992F}"/>
              </a:ext>
            </a:extLst>
          </p:cNvPr>
          <p:cNvSpPr/>
          <p:nvPr/>
        </p:nvSpPr>
        <p:spPr>
          <a:xfrm>
            <a:off x="422787" y="294968"/>
            <a:ext cx="2674374" cy="875071"/>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2DE2DDA-4F54-9713-5BCC-F33B902A2A60}"/>
              </a:ext>
            </a:extLst>
          </p:cNvPr>
          <p:cNvSpPr>
            <a:spLocks noGrp="1"/>
          </p:cNvSpPr>
          <p:nvPr>
            <p:ph type="title"/>
          </p:nvPr>
        </p:nvSpPr>
        <p:spPr>
          <a:xfrm>
            <a:off x="457200" y="365125"/>
            <a:ext cx="2630129" cy="795081"/>
          </a:xfrm>
        </p:spPr>
        <p:txBody>
          <a:bodyPr/>
          <a:lstStyle/>
          <a:p>
            <a:r>
              <a:rPr lang="nl-NL" dirty="0"/>
              <a:t>Motoriek: </a:t>
            </a:r>
          </a:p>
        </p:txBody>
      </p:sp>
      <p:sp>
        <p:nvSpPr>
          <p:cNvPr id="5" name="Rechthoek: afgeronde hoeken 4">
            <a:extLst>
              <a:ext uri="{FF2B5EF4-FFF2-40B4-BE49-F238E27FC236}">
                <a16:creationId xmlns:a16="http://schemas.microsoft.com/office/drawing/2014/main" id="{CC4B1D21-9094-6F32-1A03-C0B212F3E6AA}"/>
              </a:ext>
            </a:extLst>
          </p:cNvPr>
          <p:cNvSpPr/>
          <p:nvPr/>
        </p:nvSpPr>
        <p:spPr>
          <a:xfrm>
            <a:off x="550606" y="1504335"/>
            <a:ext cx="5348749" cy="4513007"/>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C2B2A298-AF48-9677-AB08-892FBA83ECCC}"/>
              </a:ext>
            </a:extLst>
          </p:cNvPr>
          <p:cNvSpPr/>
          <p:nvPr/>
        </p:nvSpPr>
        <p:spPr>
          <a:xfrm>
            <a:off x="6508955" y="265471"/>
            <a:ext cx="4021393" cy="4975123"/>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6FB22FFF-D643-C694-81DD-0026DCE52970}"/>
              </a:ext>
            </a:extLst>
          </p:cNvPr>
          <p:cNvSpPr txBox="1"/>
          <p:nvPr/>
        </p:nvSpPr>
        <p:spPr>
          <a:xfrm>
            <a:off x="6735097" y="473278"/>
            <a:ext cx="3549445" cy="4401205"/>
          </a:xfrm>
          <a:prstGeom prst="rect">
            <a:avLst/>
          </a:prstGeom>
          <a:noFill/>
        </p:spPr>
        <p:txBody>
          <a:bodyPr wrap="square" rtlCol="0">
            <a:spAutoFit/>
          </a:bodyPr>
          <a:lstStyle/>
          <a:p>
            <a:r>
              <a:rPr lang="nl-NL" sz="2000" b="1" dirty="0">
                <a:solidFill>
                  <a:schemeClr val="bg1"/>
                </a:solidFill>
              </a:rPr>
              <a:t>/p/ </a:t>
            </a:r>
          </a:p>
          <a:p>
            <a:pPr marL="342900" indent="-342900">
              <a:buFont typeface="Arial" panose="020B0604020202020204" pitchFamily="34" charset="0"/>
              <a:buChar char="•"/>
            </a:pPr>
            <a:r>
              <a:rPr lang="nl-NL" sz="2000" dirty="0">
                <a:solidFill>
                  <a:schemeClr val="bg1"/>
                </a:solidFill>
              </a:rPr>
              <a:t>Stemloze klank </a:t>
            </a:r>
          </a:p>
          <a:p>
            <a:pPr marL="342900" indent="-342900">
              <a:buFont typeface="Arial" panose="020B0604020202020204" pitchFamily="34" charset="0"/>
              <a:buChar char="•"/>
            </a:pPr>
            <a:r>
              <a:rPr lang="nl-NL" sz="2000" dirty="0">
                <a:solidFill>
                  <a:schemeClr val="bg1"/>
                </a:solidFill>
              </a:rPr>
              <a:t>Voel je strottenhoofd en zeg /</a:t>
            </a:r>
            <a:r>
              <a:rPr lang="nl-NL" sz="2000" dirty="0" err="1">
                <a:solidFill>
                  <a:schemeClr val="bg1"/>
                </a:solidFill>
              </a:rPr>
              <a:t>aa</a:t>
            </a:r>
            <a:r>
              <a:rPr lang="nl-NL" sz="2000" dirty="0">
                <a:solidFill>
                  <a:schemeClr val="bg1"/>
                </a:solidFill>
              </a:rPr>
              <a:t>/ en dan stil. </a:t>
            </a:r>
          </a:p>
          <a:p>
            <a:pPr marL="342900" indent="-342900">
              <a:buFont typeface="Arial" panose="020B0604020202020204" pitchFamily="34" charset="0"/>
              <a:buChar char="•"/>
            </a:pPr>
            <a:r>
              <a:rPr lang="nl-NL" sz="2000" dirty="0">
                <a:solidFill>
                  <a:schemeClr val="bg1"/>
                </a:solidFill>
              </a:rPr>
              <a:t>Lippen duwen iets op elkaar. </a:t>
            </a:r>
          </a:p>
          <a:p>
            <a:pPr marL="342900" indent="-342900">
              <a:buFont typeface="Arial" panose="020B0604020202020204" pitchFamily="34" charset="0"/>
              <a:buChar char="•"/>
            </a:pPr>
            <a:r>
              <a:rPr lang="nl-NL" sz="2000" dirty="0">
                <a:solidFill>
                  <a:schemeClr val="bg1"/>
                </a:solidFill>
              </a:rPr>
              <a:t>Kort lucht door de lippen duwen. </a:t>
            </a:r>
          </a:p>
          <a:p>
            <a:pPr marL="342900" indent="-342900">
              <a:buFont typeface="Arial" panose="020B0604020202020204" pitchFamily="34" charset="0"/>
              <a:buChar char="•"/>
            </a:pPr>
            <a:r>
              <a:rPr lang="nl-NL" sz="2000" dirty="0">
                <a:solidFill>
                  <a:schemeClr val="bg1"/>
                </a:solidFill>
              </a:rPr>
              <a:t>Zeg nu /b/ met stem (trilling).</a:t>
            </a:r>
          </a:p>
          <a:p>
            <a:pPr marL="342900" indent="-342900">
              <a:buFont typeface="Arial" panose="020B0604020202020204" pitchFamily="34" charset="0"/>
              <a:buChar char="•"/>
            </a:pPr>
            <a:r>
              <a:rPr lang="nl-NL" sz="2000" dirty="0">
                <a:solidFill>
                  <a:schemeClr val="bg1"/>
                </a:solidFill>
              </a:rPr>
              <a:t>Zeg dan de /p/ zonder stem (geen trilling). </a:t>
            </a:r>
          </a:p>
          <a:p>
            <a:pPr marL="342900" indent="-342900">
              <a:buFont typeface="Arial" panose="020B0604020202020204" pitchFamily="34" charset="0"/>
              <a:buChar char="•"/>
            </a:pPr>
            <a:r>
              <a:rPr lang="nl-NL" sz="2000" dirty="0">
                <a:solidFill>
                  <a:schemeClr val="bg1"/>
                </a:solidFill>
              </a:rPr>
              <a:t>Tip: kaarsje uitblazen met /b/ en /p/. </a:t>
            </a:r>
          </a:p>
        </p:txBody>
      </p:sp>
      <p:sp>
        <p:nvSpPr>
          <p:cNvPr id="10" name="Tekstvak 9">
            <a:extLst>
              <a:ext uri="{FF2B5EF4-FFF2-40B4-BE49-F238E27FC236}">
                <a16:creationId xmlns:a16="http://schemas.microsoft.com/office/drawing/2014/main" id="{5859ADBF-A54E-732C-A2E0-8F78D8A01ECC}"/>
              </a:ext>
            </a:extLst>
          </p:cNvPr>
          <p:cNvSpPr txBox="1"/>
          <p:nvPr/>
        </p:nvSpPr>
        <p:spPr>
          <a:xfrm>
            <a:off x="747252" y="1750142"/>
            <a:ext cx="4935794" cy="4370427"/>
          </a:xfrm>
          <a:prstGeom prst="rect">
            <a:avLst/>
          </a:prstGeom>
          <a:noFill/>
        </p:spPr>
        <p:txBody>
          <a:bodyPr wrap="square" rtlCol="0">
            <a:spAutoFit/>
          </a:bodyPr>
          <a:lstStyle/>
          <a:p>
            <a:r>
              <a:rPr lang="nl-NL" sz="2000" b="1" dirty="0">
                <a:solidFill>
                  <a:schemeClr val="bg1"/>
                </a:solidFill>
              </a:rPr>
              <a:t>/</a:t>
            </a:r>
            <a:r>
              <a:rPr lang="nl-NL" sz="2000" b="1" dirty="0" err="1">
                <a:solidFill>
                  <a:schemeClr val="bg1"/>
                </a:solidFill>
              </a:rPr>
              <a:t>ng</a:t>
            </a:r>
            <a:r>
              <a:rPr lang="nl-NL" sz="2000" b="1" dirty="0">
                <a:solidFill>
                  <a:schemeClr val="bg1"/>
                </a:solidFill>
              </a:rPr>
              <a:t>/ </a:t>
            </a:r>
          </a:p>
          <a:p>
            <a:pPr marL="457200" indent="-457200">
              <a:buFont typeface="+mj-lt"/>
              <a:buAutoNum type="arabicPeriod"/>
            </a:pPr>
            <a:r>
              <a:rPr lang="nl-NL" sz="2000" dirty="0">
                <a:solidFill>
                  <a:schemeClr val="bg1"/>
                </a:solidFill>
              </a:rPr>
              <a:t>Tong trekt zich terug en gaat aan de achterkant omhoog tegen het zachte gehemelte. De mondholte wordt afgesloten! </a:t>
            </a:r>
          </a:p>
          <a:p>
            <a:pPr marL="457200" indent="-457200">
              <a:buFont typeface="+mj-lt"/>
              <a:buAutoNum type="arabicPeriod"/>
            </a:pPr>
            <a:r>
              <a:rPr lang="nl-NL" sz="2000" dirty="0">
                <a:solidFill>
                  <a:schemeClr val="bg1"/>
                </a:solidFill>
              </a:rPr>
              <a:t>Open de kaak iets, lippen zijn losjes van elkaar. Leg je wijsvinger op je kin en voel met je duim onder je kin tot je de achterkant van de tong omhoog voelt gaan. Duw je duim licht (ZACHTJES) omhoog. De tongbodem komt omhoog </a:t>
            </a:r>
            <a:r>
              <a:rPr lang="nl-NL" sz="2000" dirty="0">
                <a:solidFill>
                  <a:schemeClr val="bg1"/>
                </a:solidFill>
                <a:latin typeface="Aptos" panose="020B0004020202020204" pitchFamily="34" charset="0"/>
              </a:rPr>
              <a:t>→ </a:t>
            </a:r>
            <a:r>
              <a:rPr lang="nl-NL" sz="2000" dirty="0">
                <a:solidFill>
                  <a:schemeClr val="bg1"/>
                </a:solidFill>
              </a:rPr>
              <a:t>ervaren!</a:t>
            </a:r>
          </a:p>
          <a:p>
            <a:endParaRPr lang="nl-NL" dirty="0"/>
          </a:p>
        </p:txBody>
      </p:sp>
    </p:spTree>
    <p:extLst>
      <p:ext uri="{BB962C8B-B14F-4D97-AF65-F5344CB8AC3E}">
        <p14:creationId xmlns:p14="http://schemas.microsoft.com/office/powerpoint/2010/main" val="40029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CFF2484B-F09C-EE67-E37A-A636618E7A05}"/>
              </a:ext>
            </a:extLst>
          </p:cNvPr>
          <p:cNvSpPr/>
          <p:nvPr/>
        </p:nvSpPr>
        <p:spPr>
          <a:xfrm>
            <a:off x="727587" y="432619"/>
            <a:ext cx="4817807" cy="142567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32C5749-9C09-8D56-80B2-1FF4E3FD0051}"/>
              </a:ext>
            </a:extLst>
          </p:cNvPr>
          <p:cNvSpPr txBox="1"/>
          <p:nvPr/>
        </p:nvSpPr>
        <p:spPr>
          <a:xfrm>
            <a:off x="943897" y="688257"/>
            <a:ext cx="4601497" cy="830997"/>
          </a:xfrm>
          <a:prstGeom prst="rect">
            <a:avLst/>
          </a:prstGeom>
          <a:noFill/>
        </p:spPr>
        <p:txBody>
          <a:bodyPr wrap="square" rtlCol="0">
            <a:spAutoFit/>
          </a:bodyPr>
          <a:lstStyle/>
          <a:p>
            <a:r>
              <a:rPr lang="nl-NL" sz="4800" dirty="0">
                <a:solidFill>
                  <a:schemeClr val="bg1"/>
                </a:solidFill>
              </a:rPr>
              <a:t>Praktische tips: </a:t>
            </a:r>
          </a:p>
        </p:txBody>
      </p:sp>
      <p:sp>
        <p:nvSpPr>
          <p:cNvPr id="4" name="Rechthoek: afgeronde hoeken 3">
            <a:extLst>
              <a:ext uri="{FF2B5EF4-FFF2-40B4-BE49-F238E27FC236}">
                <a16:creationId xmlns:a16="http://schemas.microsoft.com/office/drawing/2014/main" id="{9ED29836-558B-5A6E-208A-73D57F4F8F6A}"/>
              </a:ext>
            </a:extLst>
          </p:cNvPr>
          <p:cNvSpPr/>
          <p:nvPr/>
        </p:nvSpPr>
        <p:spPr>
          <a:xfrm>
            <a:off x="727587" y="2290915"/>
            <a:ext cx="4090219" cy="1238865"/>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C7966032-742A-21A5-D2B3-03D80E58DF5D}"/>
              </a:ext>
            </a:extLst>
          </p:cNvPr>
          <p:cNvSpPr txBox="1"/>
          <p:nvPr/>
        </p:nvSpPr>
        <p:spPr>
          <a:xfrm>
            <a:off x="943898" y="2418735"/>
            <a:ext cx="3746090" cy="1015663"/>
          </a:xfrm>
          <a:prstGeom prst="rect">
            <a:avLst/>
          </a:prstGeom>
          <a:noFill/>
        </p:spPr>
        <p:txBody>
          <a:bodyPr wrap="square" rtlCol="0">
            <a:spAutoFit/>
          </a:bodyPr>
          <a:lstStyle/>
          <a:p>
            <a:r>
              <a:rPr lang="nl-NL" sz="2000" dirty="0">
                <a:solidFill>
                  <a:schemeClr val="bg1"/>
                </a:solidFill>
              </a:rPr>
              <a:t>Uitspraakfilmpjes van de RUG</a:t>
            </a:r>
          </a:p>
          <a:p>
            <a:r>
              <a:rPr lang="nl-NL" sz="2000" dirty="0">
                <a:hlinkClick r:id="rId2"/>
              </a:rPr>
              <a:t>Uitspraak van het Nederlands - YouTube</a:t>
            </a:r>
            <a:endParaRPr lang="nl-NL" sz="2000" dirty="0">
              <a:solidFill>
                <a:schemeClr val="bg1"/>
              </a:solidFill>
            </a:endParaRPr>
          </a:p>
        </p:txBody>
      </p:sp>
      <p:sp>
        <p:nvSpPr>
          <p:cNvPr id="6" name="Pijl: rechts 5">
            <a:extLst>
              <a:ext uri="{FF2B5EF4-FFF2-40B4-BE49-F238E27FC236}">
                <a16:creationId xmlns:a16="http://schemas.microsoft.com/office/drawing/2014/main" id="{B3137E6C-C8E8-37B6-C30F-AE2238DF1707}"/>
              </a:ext>
            </a:extLst>
          </p:cNvPr>
          <p:cNvSpPr/>
          <p:nvPr/>
        </p:nvSpPr>
        <p:spPr>
          <a:xfrm>
            <a:off x="4925963" y="2482644"/>
            <a:ext cx="2507225" cy="324465"/>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afgeronde hoeken 6">
            <a:extLst>
              <a:ext uri="{FF2B5EF4-FFF2-40B4-BE49-F238E27FC236}">
                <a16:creationId xmlns:a16="http://schemas.microsoft.com/office/drawing/2014/main" id="{9B6ADCC6-0512-7A1F-F9A4-0B44FB099D7C}"/>
              </a:ext>
            </a:extLst>
          </p:cNvPr>
          <p:cNvSpPr/>
          <p:nvPr/>
        </p:nvSpPr>
        <p:spPr>
          <a:xfrm>
            <a:off x="7590503" y="2290917"/>
            <a:ext cx="3873910" cy="137651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4847237C-52E3-9D43-C011-5742C48A157B}"/>
              </a:ext>
            </a:extLst>
          </p:cNvPr>
          <p:cNvSpPr txBox="1"/>
          <p:nvPr/>
        </p:nvSpPr>
        <p:spPr>
          <a:xfrm>
            <a:off x="7914968" y="2418735"/>
            <a:ext cx="3333134" cy="1015663"/>
          </a:xfrm>
          <a:prstGeom prst="rect">
            <a:avLst/>
          </a:prstGeom>
          <a:noFill/>
        </p:spPr>
        <p:txBody>
          <a:bodyPr wrap="square" rtlCol="0">
            <a:spAutoFit/>
          </a:bodyPr>
          <a:lstStyle/>
          <a:p>
            <a:r>
              <a:rPr lang="nl-NL" sz="2000" dirty="0">
                <a:solidFill>
                  <a:schemeClr val="bg1"/>
                </a:solidFill>
              </a:rPr>
              <a:t>Fonetisch/motorisch: </a:t>
            </a:r>
          </a:p>
          <a:p>
            <a:pPr marL="342900" indent="-342900">
              <a:buFontTx/>
              <a:buChar char="-"/>
            </a:pPr>
            <a:r>
              <a:rPr lang="nl-NL" sz="2000" dirty="0">
                <a:solidFill>
                  <a:schemeClr val="bg1"/>
                </a:solidFill>
              </a:rPr>
              <a:t>Uitleg van de klank </a:t>
            </a:r>
          </a:p>
          <a:p>
            <a:pPr marL="342900" indent="-342900">
              <a:buFontTx/>
              <a:buChar char="-"/>
            </a:pPr>
            <a:r>
              <a:rPr lang="nl-NL" sz="2000" dirty="0">
                <a:solidFill>
                  <a:schemeClr val="bg1"/>
                </a:solidFill>
              </a:rPr>
              <a:t>Nazeggen van woorden</a:t>
            </a:r>
          </a:p>
        </p:txBody>
      </p:sp>
      <p:sp>
        <p:nvSpPr>
          <p:cNvPr id="9" name="Pijl: rechts 8">
            <a:extLst>
              <a:ext uri="{FF2B5EF4-FFF2-40B4-BE49-F238E27FC236}">
                <a16:creationId xmlns:a16="http://schemas.microsoft.com/office/drawing/2014/main" id="{C587EA78-D3F1-293F-651A-3F46ECA00AD5}"/>
              </a:ext>
            </a:extLst>
          </p:cNvPr>
          <p:cNvSpPr/>
          <p:nvPr/>
        </p:nvSpPr>
        <p:spPr>
          <a:xfrm rot="1507024">
            <a:off x="4801559" y="3400746"/>
            <a:ext cx="2811096" cy="324465"/>
          </a:xfrm>
          <a:prstGeom prst="righ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afgeronde hoeken 9">
            <a:extLst>
              <a:ext uri="{FF2B5EF4-FFF2-40B4-BE49-F238E27FC236}">
                <a16:creationId xmlns:a16="http://schemas.microsoft.com/office/drawing/2014/main" id="{DEEF9043-4B9C-7D95-1703-B0EE97083DAA}"/>
              </a:ext>
            </a:extLst>
          </p:cNvPr>
          <p:cNvSpPr/>
          <p:nvPr/>
        </p:nvSpPr>
        <p:spPr>
          <a:xfrm>
            <a:off x="7590503" y="4195990"/>
            <a:ext cx="3873910" cy="1064268"/>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B42F3AA6-F4EC-606A-F329-C80205A219EB}"/>
              </a:ext>
            </a:extLst>
          </p:cNvPr>
          <p:cNvSpPr txBox="1"/>
          <p:nvPr/>
        </p:nvSpPr>
        <p:spPr>
          <a:xfrm>
            <a:off x="7870722" y="4306483"/>
            <a:ext cx="3421625" cy="707886"/>
          </a:xfrm>
          <a:prstGeom prst="rect">
            <a:avLst/>
          </a:prstGeom>
          <a:noFill/>
        </p:spPr>
        <p:txBody>
          <a:bodyPr wrap="square" rtlCol="0">
            <a:spAutoFit/>
          </a:bodyPr>
          <a:lstStyle/>
          <a:p>
            <a:r>
              <a:rPr lang="nl-NL" sz="2000" dirty="0">
                <a:solidFill>
                  <a:schemeClr val="bg1"/>
                </a:solidFill>
              </a:rPr>
              <a:t>Fonologisch: </a:t>
            </a:r>
          </a:p>
          <a:p>
            <a:r>
              <a:rPr lang="nl-NL" sz="2000" dirty="0">
                <a:solidFill>
                  <a:schemeClr val="bg1"/>
                </a:solidFill>
              </a:rPr>
              <a:t>- Hoor het verschil </a:t>
            </a:r>
          </a:p>
        </p:txBody>
      </p:sp>
      <p:sp>
        <p:nvSpPr>
          <p:cNvPr id="12" name="Rechthoek: afgeronde hoeken 11">
            <a:extLst>
              <a:ext uri="{FF2B5EF4-FFF2-40B4-BE49-F238E27FC236}">
                <a16:creationId xmlns:a16="http://schemas.microsoft.com/office/drawing/2014/main" id="{ED65FBE9-6496-3DB2-8747-B63D181B8CD9}"/>
              </a:ext>
            </a:extLst>
          </p:cNvPr>
          <p:cNvSpPr/>
          <p:nvPr/>
        </p:nvSpPr>
        <p:spPr>
          <a:xfrm>
            <a:off x="727587" y="3843730"/>
            <a:ext cx="4650658" cy="135923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EF4B9EFC-91AA-7B7B-653B-BD24BA62F867}"/>
              </a:ext>
            </a:extLst>
          </p:cNvPr>
          <p:cNvSpPr txBox="1"/>
          <p:nvPr/>
        </p:nvSpPr>
        <p:spPr>
          <a:xfrm>
            <a:off x="943897" y="3969597"/>
            <a:ext cx="4896464" cy="1015663"/>
          </a:xfrm>
          <a:prstGeom prst="rect">
            <a:avLst/>
          </a:prstGeom>
          <a:noFill/>
        </p:spPr>
        <p:txBody>
          <a:bodyPr wrap="square" rtlCol="0">
            <a:spAutoFit/>
          </a:bodyPr>
          <a:lstStyle/>
          <a:p>
            <a:r>
              <a:rPr lang="nl-NL" sz="2000" dirty="0">
                <a:solidFill>
                  <a:schemeClr val="bg1"/>
                </a:solidFill>
              </a:rPr>
              <a:t>Minimale paren: </a:t>
            </a:r>
          </a:p>
          <a:p>
            <a:r>
              <a:rPr lang="nl-NL" sz="2000" dirty="0">
                <a:solidFill>
                  <a:schemeClr val="bg1"/>
                </a:solidFill>
              </a:rPr>
              <a:t>Oefenen van betekenisverschil </a:t>
            </a:r>
          </a:p>
          <a:p>
            <a:r>
              <a:rPr lang="nl-NL" sz="2000" dirty="0" err="1">
                <a:hlinkClick r:id="rId3"/>
              </a:rPr>
              <a:t>Minimal</a:t>
            </a:r>
            <a:r>
              <a:rPr lang="nl-NL" sz="2000" dirty="0">
                <a:hlinkClick r:id="rId3"/>
              </a:rPr>
              <a:t> pairs in het Nederlands</a:t>
            </a:r>
            <a:r>
              <a:rPr lang="nl-NL" sz="2000" dirty="0">
                <a:solidFill>
                  <a:schemeClr val="bg1"/>
                </a:solidFill>
              </a:rPr>
              <a:t> </a:t>
            </a:r>
          </a:p>
        </p:txBody>
      </p:sp>
      <p:sp>
        <p:nvSpPr>
          <p:cNvPr id="14" name="Rechthoek: afgeronde hoeken 13">
            <a:extLst>
              <a:ext uri="{FF2B5EF4-FFF2-40B4-BE49-F238E27FC236}">
                <a16:creationId xmlns:a16="http://schemas.microsoft.com/office/drawing/2014/main" id="{93A08D87-5B7A-6104-85B3-49C4EA226CAE}"/>
              </a:ext>
            </a:extLst>
          </p:cNvPr>
          <p:cNvSpPr/>
          <p:nvPr/>
        </p:nvSpPr>
        <p:spPr>
          <a:xfrm>
            <a:off x="727587" y="5438812"/>
            <a:ext cx="5987846" cy="969841"/>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1D18A9F9-D8A9-3269-35D8-DDF5E881E8FA}"/>
              </a:ext>
            </a:extLst>
          </p:cNvPr>
          <p:cNvSpPr txBox="1"/>
          <p:nvPr/>
        </p:nvSpPr>
        <p:spPr>
          <a:xfrm>
            <a:off x="943897" y="5515213"/>
            <a:ext cx="5535561" cy="707886"/>
          </a:xfrm>
          <a:prstGeom prst="rect">
            <a:avLst/>
          </a:prstGeom>
          <a:noFill/>
        </p:spPr>
        <p:txBody>
          <a:bodyPr wrap="square" rtlCol="0">
            <a:spAutoFit/>
          </a:bodyPr>
          <a:lstStyle/>
          <a:p>
            <a:r>
              <a:rPr lang="nl-NL" sz="2000" dirty="0">
                <a:solidFill>
                  <a:schemeClr val="bg1"/>
                </a:solidFill>
              </a:rPr>
              <a:t>Oefenen met lezen/spellen/uitspraak: </a:t>
            </a:r>
          </a:p>
          <a:p>
            <a:r>
              <a:rPr lang="nl-NL" sz="2000" dirty="0">
                <a:hlinkClick r:id="rId4"/>
              </a:rPr>
              <a:t>Veilig Leren Lezen / Groep 3 | juf-cindy.nl</a:t>
            </a:r>
            <a:endParaRPr lang="nl-NL" sz="2000" dirty="0">
              <a:solidFill>
                <a:schemeClr val="bg1"/>
              </a:solidFill>
            </a:endParaRPr>
          </a:p>
        </p:txBody>
      </p:sp>
    </p:spTree>
    <p:extLst>
      <p:ext uri="{BB962C8B-B14F-4D97-AF65-F5344CB8AC3E}">
        <p14:creationId xmlns:p14="http://schemas.microsoft.com/office/powerpoint/2010/main" val="412217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01106-59F4-C3E2-FBA6-CD3A857AB8B9}"/>
              </a:ext>
            </a:extLst>
          </p:cNvPr>
          <p:cNvSpPr>
            <a:spLocks noGrp="1"/>
          </p:cNvSpPr>
          <p:nvPr>
            <p:ph type="title"/>
          </p:nvPr>
        </p:nvSpPr>
        <p:spPr/>
        <p:txBody>
          <a:bodyPr/>
          <a:lstStyle/>
          <a:p>
            <a:pPr algn="ctr"/>
            <a:r>
              <a:rPr lang="nl-NL" dirty="0"/>
              <a:t>Vragen? </a:t>
            </a:r>
          </a:p>
        </p:txBody>
      </p:sp>
      <p:sp>
        <p:nvSpPr>
          <p:cNvPr id="3" name="Rechthoek 2">
            <a:extLst>
              <a:ext uri="{FF2B5EF4-FFF2-40B4-BE49-F238E27FC236}">
                <a16:creationId xmlns:a16="http://schemas.microsoft.com/office/drawing/2014/main" id="{C95514B7-3DCC-E2FA-0CB4-33B78F0853C6}"/>
              </a:ext>
            </a:extLst>
          </p:cNvPr>
          <p:cNvSpPr/>
          <p:nvPr/>
        </p:nvSpPr>
        <p:spPr>
          <a:xfrm rot="21042221">
            <a:off x="1088015" y="2900905"/>
            <a:ext cx="9981900" cy="923330"/>
          </a:xfrm>
          <a:prstGeom prst="rect">
            <a:avLst/>
          </a:prstGeom>
          <a:solidFill>
            <a:schemeClr val="accent4">
              <a:lumMod val="75000"/>
            </a:schemeClr>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5400" b="1" dirty="0">
                <a:ln w="22225">
                  <a:solidFill>
                    <a:schemeClr val="accent2"/>
                  </a:solidFill>
                  <a:prstDash val="solid"/>
                </a:ln>
                <a:solidFill>
                  <a:schemeClr val="accent2">
                    <a:lumMod val="40000"/>
                    <a:lumOff val="60000"/>
                  </a:schemeClr>
                </a:solidFill>
              </a:rPr>
              <a:t>Bedankt voor jullie aandacht!</a:t>
            </a:r>
          </a:p>
        </p:txBody>
      </p:sp>
    </p:spTree>
    <p:extLst>
      <p:ext uri="{BB962C8B-B14F-4D97-AF65-F5344CB8AC3E}">
        <p14:creationId xmlns:p14="http://schemas.microsoft.com/office/powerpoint/2010/main" val="364180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93E464D4-1265-8F21-4E21-B5CFDEE76514}"/>
              </a:ext>
            </a:extLst>
          </p:cNvPr>
          <p:cNvSpPr/>
          <p:nvPr/>
        </p:nvSpPr>
        <p:spPr>
          <a:xfrm>
            <a:off x="668594" y="1494503"/>
            <a:ext cx="5427406" cy="4650658"/>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F27CBD35-0CC4-B729-65BC-542DEFF0EA8B}"/>
              </a:ext>
            </a:extLst>
          </p:cNvPr>
          <p:cNvSpPr txBox="1"/>
          <p:nvPr/>
        </p:nvSpPr>
        <p:spPr>
          <a:xfrm>
            <a:off x="963561" y="2199967"/>
            <a:ext cx="4483510" cy="3416320"/>
          </a:xfrm>
          <a:prstGeom prst="rect">
            <a:avLst/>
          </a:prstGeom>
          <a:noFill/>
        </p:spPr>
        <p:txBody>
          <a:bodyPr wrap="square" rtlCol="0">
            <a:spAutoFit/>
          </a:bodyPr>
          <a:lstStyle/>
          <a:p>
            <a:r>
              <a:rPr lang="nl-NL" sz="2400" dirty="0">
                <a:solidFill>
                  <a:schemeClr val="bg1"/>
                </a:solidFill>
                <a:latin typeface="Aptos" panose="020B0004020202020204" pitchFamily="34" charset="0"/>
              </a:rPr>
              <a:t>Tanja Vugteveen, 36 jaar</a:t>
            </a:r>
          </a:p>
          <a:p>
            <a:endParaRPr lang="nl-NL" sz="2400" dirty="0">
              <a:solidFill>
                <a:schemeClr val="bg1"/>
              </a:solidFill>
              <a:latin typeface="Aptos" panose="020B0004020202020204" pitchFamily="34" charset="0"/>
            </a:endParaRPr>
          </a:p>
          <a:p>
            <a:r>
              <a:rPr lang="nl-NL" sz="2400" dirty="0">
                <a:solidFill>
                  <a:schemeClr val="bg1"/>
                </a:solidFill>
                <a:latin typeface="Aptos" panose="020B0004020202020204" pitchFamily="34" charset="0"/>
              </a:rPr>
              <a:t>12 jaar gewerkt al logopedist </a:t>
            </a:r>
          </a:p>
          <a:p>
            <a:endParaRPr lang="nl-NL" sz="2400" dirty="0">
              <a:solidFill>
                <a:schemeClr val="bg1"/>
              </a:solidFill>
              <a:latin typeface="Aptos" panose="020B0004020202020204" pitchFamily="34" charset="0"/>
            </a:endParaRPr>
          </a:p>
          <a:p>
            <a:r>
              <a:rPr lang="nl-NL" sz="2400" dirty="0">
                <a:solidFill>
                  <a:schemeClr val="bg1"/>
                </a:solidFill>
                <a:latin typeface="Aptos" panose="020B0004020202020204" pitchFamily="34" charset="0"/>
              </a:rPr>
              <a:t>Sinds augustus 2024 ROC </a:t>
            </a:r>
          </a:p>
          <a:p>
            <a:endParaRPr lang="nl-NL" sz="2400" dirty="0">
              <a:solidFill>
                <a:schemeClr val="bg1"/>
              </a:solidFill>
              <a:latin typeface="Aptos" panose="020B0004020202020204" pitchFamily="34" charset="0"/>
            </a:endParaRPr>
          </a:p>
          <a:p>
            <a:r>
              <a:rPr lang="nl-NL" sz="2400" dirty="0">
                <a:solidFill>
                  <a:schemeClr val="bg1"/>
                </a:solidFill>
                <a:latin typeface="Aptos" panose="020B0004020202020204" pitchFamily="34" charset="0"/>
              </a:rPr>
              <a:t>Opleiding Docent NT2</a:t>
            </a:r>
          </a:p>
          <a:p>
            <a:endParaRPr lang="nl-NL" sz="2400" dirty="0">
              <a:solidFill>
                <a:schemeClr val="bg1"/>
              </a:solidFill>
              <a:latin typeface="Aptos" panose="020B0004020202020204" pitchFamily="34" charset="0"/>
            </a:endParaRPr>
          </a:p>
          <a:p>
            <a:r>
              <a:rPr lang="nl-NL" sz="2400" dirty="0">
                <a:solidFill>
                  <a:schemeClr val="bg1"/>
                </a:solidFill>
                <a:latin typeface="Aptos" panose="020B0004020202020204" pitchFamily="34" charset="0"/>
              </a:rPr>
              <a:t>Entree NT2 &amp; logopedie </a:t>
            </a:r>
          </a:p>
        </p:txBody>
      </p:sp>
      <p:pic>
        <p:nvPicPr>
          <p:cNvPr id="1026" name="Picture 2" descr="Even voorstellen!">
            <a:extLst>
              <a:ext uri="{FF2B5EF4-FFF2-40B4-BE49-F238E27FC236}">
                <a16:creationId xmlns:a16="http://schemas.microsoft.com/office/drawing/2014/main" id="{4ACA03E3-67FE-18A7-C389-B03A106CC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10194">
            <a:off x="4764649" y="1066492"/>
            <a:ext cx="706755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9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afgeronde hoeken 3">
            <a:extLst>
              <a:ext uri="{FF2B5EF4-FFF2-40B4-BE49-F238E27FC236}">
                <a16:creationId xmlns:a16="http://schemas.microsoft.com/office/drawing/2014/main" id="{F95E46E1-DE28-0498-F571-23A58E05B3DB}"/>
              </a:ext>
            </a:extLst>
          </p:cNvPr>
          <p:cNvSpPr/>
          <p:nvPr/>
        </p:nvSpPr>
        <p:spPr>
          <a:xfrm>
            <a:off x="2467896" y="1061883"/>
            <a:ext cx="2585884" cy="782408"/>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1D9ED79-0692-AB17-DA1A-004CE0D449E6}"/>
              </a:ext>
            </a:extLst>
          </p:cNvPr>
          <p:cNvSpPr>
            <a:spLocks noGrp="1"/>
          </p:cNvSpPr>
          <p:nvPr>
            <p:ph type="ctrTitle"/>
          </p:nvPr>
        </p:nvSpPr>
        <p:spPr>
          <a:xfrm>
            <a:off x="2605548" y="1061883"/>
            <a:ext cx="2448232" cy="782409"/>
          </a:xfrm>
        </p:spPr>
        <p:txBody>
          <a:bodyPr>
            <a:normAutofit fontScale="90000"/>
          </a:bodyPr>
          <a:lstStyle/>
          <a:p>
            <a:pPr algn="l"/>
            <a:r>
              <a:rPr lang="nl-NL" dirty="0"/>
              <a:t>      Inhoud</a:t>
            </a:r>
          </a:p>
        </p:txBody>
      </p:sp>
      <p:sp>
        <p:nvSpPr>
          <p:cNvPr id="5" name="Rechthoek: afgeronde hoeken 4">
            <a:extLst>
              <a:ext uri="{FF2B5EF4-FFF2-40B4-BE49-F238E27FC236}">
                <a16:creationId xmlns:a16="http://schemas.microsoft.com/office/drawing/2014/main" id="{A7FFEE2F-DB80-1749-69BA-7D379BAE9D22}"/>
              </a:ext>
            </a:extLst>
          </p:cNvPr>
          <p:cNvSpPr/>
          <p:nvPr/>
        </p:nvSpPr>
        <p:spPr>
          <a:xfrm>
            <a:off x="1445342" y="2369574"/>
            <a:ext cx="4817806" cy="256622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EC384F00-4A56-F4F6-910A-55BEBA73C203}"/>
              </a:ext>
            </a:extLst>
          </p:cNvPr>
          <p:cNvSpPr>
            <a:spLocks noGrp="1"/>
          </p:cNvSpPr>
          <p:nvPr>
            <p:ph type="subTitle" idx="1"/>
          </p:nvPr>
        </p:nvSpPr>
        <p:spPr>
          <a:xfrm>
            <a:off x="1740309" y="2585884"/>
            <a:ext cx="5191432" cy="3392129"/>
          </a:xfrm>
        </p:spPr>
        <p:txBody>
          <a:bodyPr/>
          <a:lstStyle/>
          <a:p>
            <a:pPr marL="342900" indent="-342900" algn="l">
              <a:buFont typeface="Arial" panose="020B0604020202020204" pitchFamily="34" charset="0"/>
              <a:buChar char="•"/>
            </a:pPr>
            <a:r>
              <a:rPr lang="nl-NL" dirty="0"/>
              <a:t>Invloed van de moedertaal </a:t>
            </a:r>
          </a:p>
          <a:p>
            <a:pPr marL="342900" indent="-342900" algn="l">
              <a:buFont typeface="Arial" panose="020B0604020202020204" pitchFamily="34" charset="0"/>
              <a:buChar char="•"/>
            </a:pPr>
            <a:r>
              <a:rPr lang="nl-NL" dirty="0"/>
              <a:t>Fonologie en fonetiek </a:t>
            </a:r>
          </a:p>
          <a:p>
            <a:pPr marL="342900" indent="-342900" algn="l">
              <a:buFont typeface="Arial" panose="020B0604020202020204" pitchFamily="34" charset="0"/>
              <a:buChar char="•"/>
            </a:pPr>
            <a:r>
              <a:rPr lang="nl-NL" dirty="0"/>
              <a:t>Motorische uitleg </a:t>
            </a:r>
          </a:p>
          <a:p>
            <a:pPr marL="342900" indent="-342900" algn="l">
              <a:buFont typeface="Arial" panose="020B0604020202020204" pitchFamily="34" charset="0"/>
              <a:buChar char="•"/>
            </a:pPr>
            <a:r>
              <a:rPr lang="nl-NL" dirty="0"/>
              <a:t>Praktische tips  </a:t>
            </a:r>
          </a:p>
        </p:txBody>
      </p:sp>
      <p:pic>
        <p:nvPicPr>
          <p:cNvPr id="2050" name="Picture 2" descr="Rol Perkament Papier - Gratis afbeelding op Pixabay">
            <a:extLst>
              <a:ext uri="{FF2B5EF4-FFF2-40B4-BE49-F238E27FC236}">
                <a16:creationId xmlns:a16="http://schemas.microsoft.com/office/drawing/2014/main" id="{7F63A8A4-2A40-0781-2805-3BA92C763804}"/>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62188" y="270387"/>
            <a:ext cx="3900017" cy="419837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6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6B8D4D2D-4AC6-F1A3-A33A-E63B92E205BB}"/>
              </a:ext>
            </a:extLst>
          </p:cNvPr>
          <p:cNvGraphicFramePr>
            <a:graphicFrameLocks noGrp="1"/>
          </p:cNvGraphicFramePr>
          <p:nvPr>
            <p:extLst>
              <p:ext uri="{D42A27DB-BD31-4B8C-83A1-F6EECF244321}">
                <p14:modId xmlns:p14="http://schemas.microsoft.com/office/powerpoint/2010/main" val="4261855246"/>
              </p:ext>
            </p:extLst>
          </p:nvPr>
        </p:nvGraphicFramePr>
        <p:xfrm>
          <a:off x="1365045" y="622844"/>
          <a:ext cx="9461910" cy="5612312"/>
        </p:xfrm>
        <a:graphic>
          <a:graphicData uri="http://schemas.openxmlformats.org/drawingml/2006/table">
            <a:tbl>
              <a:tblPr firstRow="1" bandRow="1">
                <a:tableStyleId>{F5AB1C69-6EDB-4FF4-983F-18BD219EF322}</a:tableStyleId>
              </a:tblPr>
              <a:tblGrid>
                <a:gridCol w="1892382">
                  <a:extLst>
                    <a:ext uri="{9D8B030D-6E8A-4147-A177-3AD203B41FA5}">
                      <a16:colId xmlns:a16="http://schemas.microsoft.com/office/drawing/2014/main" val="3269443373"/>
                    </a:ext>
                  </a:extLst>
                </a:gridCol>
                <a:gridCol w="1892382">
                  <a:extLst>
                    <a:ext uri="{9D8B030D-6E8A-4147-A177-3AD203B41FA5}">
                      <a16:colId xmlns:a16="http://schemas.microsoft.com/office/drawing/2014/main" val="1472567878"/>
                    </a:ext>
                  </a:extLst>
                </a:gridCol>
                <a:gridCol w="1892382">
                  <a:extLst>
                    <a:ext uri="{9D8B030D-6E8A-4147-A177-3AD203B41FA5}">
                      <a16:colId xmlns:a16="http://schemas.microsoft.com/office/drawing/2014/main" val="2478999827"/>
                    </a:ext>
                  </a:extLst>
                </a:gridCol>
                <a:gridCol w="1892382">
                  <a:extLst>
                    <a:ext uri="{9D8B030D-6E8A-4147-A177-3AD203B41FA5}">
                      <a16:colId xmlns:a16="http://schemas.microsoft.com/office/drawing/2014/main" val="962247329"/>
                    </a:ext>
                  </a:extLst>
                </a:gridCol>
                <a:gridCol w="1892382">
                  <a:extLst>
                    <a:ext uri="{9D8B030D-6E8A-4147-A177-3AD203B41FA5}">
                      <a16:colId xmlns:a16="http://schemas.microsoft.com/office/drawing/2014/main" val="1138125121"/>
                    </a:ext>
                  </a:extLst>
                </a:gridCol>
              </a:tblGrid>
              <a:tr h="701539">
                <a:tc>
                  <a:txBody>
                    <a:bodyPr/>
                    <a:lstStyle/>
                    <a:p>
                      <a:endParaRPr lang="nl-NL" dirty="0"/>
                    </a:p>
                  </a:txBody>
                  <a:tcPr/>
                </a:tc>
                <a:tc>
                  <a:txBody>
                    <a:bodyPr/>
                    <a:lstStyle/>
                    <a:p>
                      <a:r>
                        <a:rPr lang="nl-NL" sz="2400" dirty="0"/>
                        <a:t>Chinees </a:t>
                      </a:r>
                    </a:p>
                  </a:txBody>
                  <a:tcPr/>
                </a:tc>
                <a:tc>
                  <a:txBody>
                    <a:bodyPr/>
                    <a:lstStyle/>
                    <a:p>
                      <a:r>
                        <a:rPr lang="nl-NL" sz="2400" dirty="0"/>
                        <a:t>Arabisch </a:t>
                      </a:r>
                    </a:p>
                  </a:txBody>
                  <a:tcPr/>
                </a:tc>
                <a:tc>
                  <a:txBody>
                    <a:bodyPr/>
                    <a:lstStyle/>
                    <a:p>
                      <a:r>
                        <a:rPr lang="nl-NL" sz="2400" dirty="0"/>
                        <a:t>Oekraïens </a:t>
                      </a:r>
                    </a:p>
                  </a:txBody>
                  <a:tcPr/>
                </a:tc>
                <a:tc>
                  <a:txBody>
                    <a:bodyPr/>
                    <a:lstStyle/>
                    <a:p>
                      <a:r>
                        <a:rPr lang="nl-NL" sz="2400" dirty="0" err="1"/>
                        <a:t>Tigrinya</a:t>
                      </a:r>
                      <a:r>
                        <a:rPr lang="nl-NL" sz="2400" dirty="0"/>
                        <a:t> </a:t>
                      </a:r>
                    </a:p>
                  </a:txBody>
                  <a:tcPr/>
                </a:tc>
                <a:extLst>
                  <a:ext uri="{0D108BD9-81ED-4DB2-BD59-A6C34878D82A}">
                    <a16:rowId xmlns:a16="http://schemas.microsoft.com/office/drawing/2014/main" val="2315480311"/>
                  </a:ext>
                </a:extLst>
              </a:tr>
              <a:tr h="701539">
                <a:tc>
                  <a:txBody>
                    <a:bodyPr/>
                    <a:lstStyle/>
                    <a:p>
                      <a:r>
                        <a:rPr lang="nl-NL" sz="2800" dirty="0">
                          <a:solidFill>
                            <a:schemeClr val="tx1"/>
                          </a:solidFill>
                        </a:rPr>
                        <a:t>/p/</a:t>
                      </a:r>
                      <a:endParaRPr lang="nl-NL" sz="2800" dirty="0">
                        <a:solidFill>
                          <a:schemeClr val="tx1"/>
                        </a:solidFill>
                        <a:latin typeface="Aptos" panose="020B0004020202020204" pitchFamily="34" charset="0"/>
                      </a:endParaRPr>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821511544"/>
                  </a:ext>
                </a:extLst>
              </a:tr>
              <a:tr h="701539">
                <a:tc>
                  <a:txBody>
                    <a:bodyPr/>
                    <a:lstStyle/>
                    <a:p>
                      <a:r>
                        <a:rPr lang="nl-NL" sz="2800" dirty="0">
                          <a:solidFill>
                            <a:schemeClr val="tx1"/>
                          </a:solidFill>
                        </a:rPr>
                        <a:t>/r/</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endParaRPr lang="nl-NL" sz="3600" dirty="0"/>
                    </a:p>
                  </a:txBody>
                  <a:tcPr/>
                </a:tc>
                <a:tc>
                  <a:txBody>
                    <a:bodyPr/>
                    <a:lstStyle/>
                    <a:p>
                      <a:endParaRPr lang="nl-NL" sz="3600" dirty="0"/>
                    </a:p>
                  </a:txBody>
                  <a:tcPr/>
                </a:tc>
                <a:tc>
                  <a:txBody>
                    <a:bodyPr/>
                    <a:lstStyle/>
                    <a:p>
                      <a:endParaRPr lang="nl-NL" sz="3600"/>
                    </a:p>
                  </a:txBody>
                  <a:tcPr/>
                </a:tc>
                <a:extLst>
                  <a:ext uri="{0D108BD9-81ED-4DB2-BD59-A6C34878D82A}">
                    <a16:rowId xmlns:a16="http://schemas.microsoft.com/office/drawing/2014/main" val="1613191611"/>
                  </a:ext>
                </a:extLst>
              </a:tr>
              <a:tr h="701539">
                <a:tc>
                  <a:txBody>
                    <a:bodyPr/>
                    <a:lstStyle/>
                    <a:p>
                      <a:r>
                        <a:rPr lang="nl-NL" sz="2800" dirty="0">
                          <a:solidFill>
                            <a:schemeClr val="tx1"/>
                          </a:solidFill>
                        </a:rPr>
                        <a:t>/</a:t>
                      </a:r>
                      <a:r>
                        <a:rPr lang="nl-NL" sz="2800" dirty="0" err="1">
                          <a:solidFill>
                            <a:schemeClr val="tx1"/>
                          </a:solidFill>
                        </a:rPr>
                        <a:t>aa</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extLst>
                  <a:ext uri="{0D108BD9-81ED-4DB2-BD59-A6C34878D82A}">
                    <a16:rowId xmlns:a16="http://schemas.microsoft.com/office/drawing/2014/main" val="1336579908"/>
                  </a:ext>
                </a:extLst>
              </a:tr>
              <a:tr h="701539">
                <a:tc>
                  <a:txBody>
                    <a:bodyPr/>
                    <a:lstStyle/>
                    <a:p>
                      <a:r>
                        <a:rPr lang="nl-NL" sz="2800" dirty="0">
                          <a:solidFill>
                            <a:schemeClr val="tx1"/>
                          </a:solidFill>
                        </a:rPr>
                        <a:t>/ui/</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extLst>
                  <a:ext uri="{0D108BD9-81ED-4DB2-BD59-A6C34878D82A}">
                    <a16:rowId xmlns:a16="http://schemas.microsoft.com/office/drawing/2014/main" val="3609493890"/>
                  </a:ext>
                </a:extLst>
              </a:tr>
              <a:tr h="701539">
                <a:tc>
                  <a:txBody>
                    <a:bodyPr/>
                    <a:lstStyle/>
                    <a:p>
                      <a:r>
                        <a:rPr lang="nl-NL" sz="2800" dirty="0">
                          <a:solidFill>
                            <a:schemeClr val="tx1"/>
                          </a:solidFill>
                        </a:rPr>
                        <a:t>/</a:t>
                      </a:r>
                      <a:r>
                        <a:rPr lang="nl-NL" sz="2800" dirty="0" err="1">
                          <a:solidFill>
                            <a:schemeClr val="tx1"/>
                          </a:solidFill>
                        </a:rPr>
                        <a:t>ee</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extLst>
                  <a:ext uri="{0D108BD9-81ED-4DB2-BD59-A6C34878D82A}">
                    <a16:rowId xmlns:a16="http://schemas.microsoft.com/office/drawing/2014/main" val="3949878077"/>
                  </a:ext>
                </a:extLst>
              </a:tr>
              <a:tr h="701539">
                <a:tc>
                  <a:txBody>
                    <a:bodyPr/>
                    <a:lstStyle/>
                    <a:p>
                      <a:r>
                        <a:rPr lang="nl-NL" sz="2800" dirty="0">
                          <a:solidFill>
                            <a:schemeClr val="tx1"/>
                          </a:solidFill>
                        </a:rPr>
                        <a:t>/</a:t>
                      </a:r>
                      <a:r>
                        <a:rPr lang="nl-NL" sz="2800" dirty="0" err="1">
                          <a:solidFill>
                            <a:schemeClr val="tx1"/>
                          </a:solidFill>
                        </a:rPr>
                        <a:t>sch</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endParaRPr lang="nl-NL" sz="3600"/>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extLst>
                  <a:ext uri="{0D108BD9-81ED-4DB2-BD59-A6C34878D82A}">
                    <a16:rowId xmlns:a16="http://schemas.microsoft.com/office/drawing/2014/main" val="3769303976"/>
                  </a:ext>
                </a:extLst>
              </a:tr>
              <a:tr h="701539">
                <a:tc>
                  <a:txBody>
                    <a:bodyPr/>
                    <a:lstStyle/>
                    <a:p>
                      <a:r>
                        <a:rPr lang="nl-NL" sz="2800" dirty="0">
                          <a:solidFill>
                            <a:schemeClr val="tx1"/>
                          </a:solidFill>
                        </a:rPr>
                        <a:t>/</a:t>
                      </a:r>
                      <a:r>
                        <a:rPr lang="nl-NL" sz="2800" dirty="0" err="1">
                          <a:solidFill>
                            <a:schemeClr val="tx1"/>
                          </a:solidFill>
                        </a:rPr>
                        <a:t>ng</a:t>
                      </a:r>
                      <a:r>
                        <a:rPr lang="nl-NL" sz="2800" dirty="0">
                          <a:solidFill>
                            <a:schemeClr val="tx1"/>
                          </a:solidFill>
                        </a:rPr>
                        <a:t>/ </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endParaRPr lang="nl-NL" sz="3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3600" dirty="0"/>
                    </a:p>
                  </a:txBody>
                  <a:tcPr/>
                </a:tc>
                <a:tc>
                  <a:txBody>
                    <a:bodyPr/>
                    <a:lstStyle/>
                    <a:p>
                      <a:endParaRPr lang="nl-NL" sz="3600" dirty="0"/>
                    </a:p>
                  </a:txBody>
                  <a:tcPr/>
                </a:tc>
                <a:extLst>
                  <a:ext uri="{0D108BD9-81ED-4DB2-BD59-A6C34878D82A}">
                    <a16:rowId xmlns:a16="http://schemas.microsoft.com/office/drawing/2014/main" val="2368570030"/>
                  </a:ext>
                </a:extLst>
              </a:tr>
            </a:tbl>
          </a:graphicData>
        </a:graphic>
      </p:graphicFrame>
    </p:spTree>
    <p:extLst>
      <p:ext uri="{BB962C8B-B14F-4D97-AF65-F5344CB8AC3E}">
        <p14:creationId xmlns:p14="http://schemas.microsoft.com/office/powerpoint/2010/main" val="1271367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8DB02CD3-BB3A-3464-69E4-562D9941753D}"/>
              </a:ext>
            </a:extLst>
          </p:cNvPr>
          <p:cNvGraphicFramePr>
            <a:graphicFrameLocks noGrp="1"/>
          </p:cNvGraphicFramePr>
          <p:nvPr>
            <p:extLst>
              <p:ext uri="{D42A27DB-BD31-4B8C-83A1-F6EECF244321}">
                <p14:modId xmlns:p14="http://schemas.microsoft.com/office/powerpoint/2010/main" val="197446072"/>
              </p:ext>
            </p:extLst>
          </p:nvPr>
        </p:nvGraphicFramePr>
        <p:xfrm>
          <a:off x="1365045" y="622844"/>
          <a:ext cx="9461910" cy="5612312"/>
        </p:xfrm>
        <a:graphic>
          <a:graphicData uri="http://schemas.openxmlformats.org/drawingml/2006/table">
            <a:tbl>
              <a:tblPr firstRow="1" bandRow="1">
                <a:tableStyleId>{F5AB1C69-6EDB-4FF4-983F-18BD219EF322}</a:tableStyleId>
              </a:tblPr>
              <a:tblGrid>
                <a:gridCol w="1892382">
                  <a:extLst>
                    <a:ext uri="{9D8B030D-6E8A-4147-A177-3AD203B41FA5}">
                      <a16:colId xmlns:a16="http://schemas.microsoft.com/office/drawing/2014/main" val="3269443373"/>
                    </a:ext>
                  </a:extLst>
                </a:gridCol>
                <a:gridCol w="1892382">
                  <a:extLst>
                    <a:ext uri="{9D8B030D-6E8A-4147-A177-3AD203B41FA5}">
                      <a16:colId xmlns:a16="http://schemas.microsoft.com/office/drawing/2014/main" val="1472567878"/>
                    </a:ext>
                  </a:extLst>
                </a:gridCol>
                <a:gridCol w="1892382">
                  <a:extLst>
                    <a:ext uri="{9D8B030D-6E8A-4147-A177-3AD203B41FA5}">
                      <a16:colId xmlns:a16="http://schemas.microsoft.com/office/drawing/2014/main" val="2478999827"/>
                    </a:ext>
                  </a:extLst>
                </a:gridCol>
                <a:gridCol w="1892382">
                  <a:extLst>
                    <a:ext uri="{9D8B030D-6E8A-4147-A177-3AD203B41FA5}">
                      <a16:colId xmlns:a16="http://schemas.microsoft.com/office/drawing/2014/main" val="962247329"/>
                    </a:ext>
                  </a:extLst>
                </a:gridCol>
                <a:gridCol w="1892382">
                  <a:extLst>
                    <a:ext uri="{9D8B030D-6E8A-4147-A177-3AD203B41FA5}">
                      <a16:colId xmlns:a16="http://schemas.microsoft.com/office/drawing/2014/main" val="1138125121"/>
                    </a:ext>
                  </a:extLst>
                </a:gridCol>
              </a:tblGrid>
              <a:tr h="701539">
                <a:tc>
                  <a:txBody>
                    <a:bodyPr/>
                    <a:lstStyle/>
                    <a:p>
                      <a:endParaRPr lang="nl-NL" dirty="0"/>
                    </a:p>
                  </a:txBody>
                  <a:tcPr/>
                </a:tc>
                <a:tc>
                  <a:txBody>
                    <a:bodyPr/>
                    <a:lstStyle/>
                    <a:p>
                      <a:r>
                        <a:rPr lang="nl-NL" sz="2400" dirty="0"/>
                        <a:t>Chinees </a:t>
                      </a:r>
                    </a:p>
                  </a:txBody>
                  <a:tcPr/>
                </a:tc>
                <a:tc>
                  <a:txBody>
                    <a:bodyPr/>
                    <a:lstStyle/>
                    <a:p>
                      <a:r>
                        <a:rPr lang="nl-NL" sz="2400" dirty="0"/>
                        <a:t>Arabisch </a:t>
                      </a:r>
                    </a:p>
                  </a:txBody>
                  <a:tcPr/>
                </a:tc>
                <a:tc>
                  <a:txBody>
                    <a:bodyPr/>
                    <a:lstStyle/>
                    <a:p>
                      <a:r>
                        <a:rPr lang="nl-NL" sz="2400" dirty="0"/>
                        <a:t>Oekraïens </a:t>
                      </a:r>
                    </a:p>
                  </a:txBody>
                  <a:tcPr/>
                </a:tc>
                <a:tc>
                  <a:txBody>
                    <a:bodyPr/>
                    <a:lstStyle/>
                    <a:p>
                      <a:r>
                        <a:rPr lang="nl-NL" sz="2400" dirty="0" err="1"/>
                        <a:t>Tigrinya</a:t>
                      </a:r>
                      <a:r>
                        <a:rPr lang="nl-NL" sz="2400" dirty="0"/>
                        <a:t> </a:t>
                      </a:r>
                    </a:p>
                  </a:txBody>
                  <a:tcPr/>
                </a:tc>
                <a:extLst>
                  <a:ext uri="{0D108BD9-81ED-4DB2-BD59-A6C34878D82A}">
                    <a16:rowId xmlns:a16="http://schemas.microsoft.com/office/drawing/2014/main" val="2315480311"/>
                  </a:ext>
                </a:extLst>
              </a:tr>
              <a:tr h="701539">
                <a:tc>
                  <a:txBody>
                    <a:bodyPr/>
                    <a:lstStyle/>
                    <a:p>
                      <a:r>
                        <a:rPr lang="nl-NL" sz="2800" dirty="0">
                          <a:solidFill>
                            <a:schemeClr val="tx1"/>
                          </a:solidFill>
                        </a:rPr>
                        <a:t>/p/</a:t>
                      </a:r>
                      <a:endParaRPr lang="nl-NL" sz="2800" dirty="0">
                        <a:solidFill>
                          <a:schemeClr val="tx1"/>
                        </a:solidFill>
                        <a:latin typeface="Aptos" panose="020B0004020202020204" pitchFamily="34" charset="0"/>
                      </a:endParaRPr>
                    </a:p>
                  </a:txBody>
                  <a:tcPr/>
                </a:tc>
                <a:tc>
                  <a:txBody>
                    <a:bodyPr/>
                    <a:lstStyle/>
                    <a:p>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821511544"/>
                  </a:ext>
                </a:extLst>
              </a:tr>
              <a:tr h="701539">
                <a:tc>
                  <a:txBody>
                    <a:bodyPr/>
                    <a:lstStyle/>
                    <a:p>
                      <a:r>
                        <a:rPr lang="nl-NL" sz="2800" dirty="0">
                          <a:solidFill>
                            <a:schemeClr val="tx1"/>
                          </a:solidFill>
                        </a:rPr>
                        <a:t>/r/</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endParaRPr lang="nl-NL" sz="3600" dirty="0"/>
                    </a:p>
                  </a:txBody>
                  <a:tcPr/>
                </a:tc>
                <a:tc>
                  <a:txBody>
                    <a:bodyPr/>
                    <a:lstStyle/>
                    <a:p>
                      <a:endParaRPr lang="nl-NL" sz="3600" dirty="0"/>
                    </a:p>
                  </a:txBody>
                  <a:tcPr/>
                </a:tc>
                <a:tc>
                  <a:txBody>
                    <a:bodyPr/>
                    <a:lstStyle/>
                    <a:p>
                      <a:endParaRPr lang="nl-NL" sz="3600"/>
                    </a:p>
                  </a:txBody>
                  <a:tcPr/>
                </a:tc>
                <a:extLst>
                  <a:ext uri="{0D108BD9-81ED-4DB2-BD59-A6C34878D82A}">
                    <a16:rowId xmlns:a16="http://schemas.microsoft.com/office/drawing/2014/main" val="1613191611"/>
                  </a:ext>
                </a:extLst>
              </a:tr>
              <a:tr h="701539">
                <a:tc>
                  <a:txBody>
                    <a:bodyPr/>
                    <a:lstStyle/>
                    <a:p>
                      <a:r>
                        <a:rPr lang="nl-NL" sz="2800" dirty="0">
                          <a:solidFill>
                            <a:schemeClr val="tx1"/>
                          </a:solidFill>
                        </a:rPr>
                        <a:t>/</a:t>
                      </a:r>
                      <a:r>
                        <a:rPr lang="nl-NL" sz="2800" dirty="0" err="1">
                          <a:solidFill>
                            <a:schemeClr val="tx1"/>
                          </a:solidFill>
                        </a:rPr>
                        <a:t>aa</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extLst>
                  <a:ext uri="{0D108BD9-81ED-4DB2-BD59-A6C34878D82A}">
                    <a16:rowId xmlns:a16="http://schemas.microsoft.com/office/drawing/2014/main" val="1336579908"/>
                  </a:ext>
                </a:extLst>
              </a:tr>
              <a:tr h="701539">
                <a:tc>
                  <a:txBody>
                    <a:bodyPr/>
                    <a:lstStyle/>
                    <a:p>
                      <a:r>
                        <a:rPr lang="nl-NL" sz="2800" dirty="0">
                          <a:solidFill>
                            <a:schemeClr val="tx1"/>
                          </a:solidFill>
                        </a:rPr>
                        <a:t>/ui/</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extLst>
                  <a:ext uri="{0D108BD9-81ED-4DB2-BD59-A6C34878D82A}">
                    <a16:rowId xmlns:a16="http://schemas.microsoft.com/office/drawing/2014/main" val="3609493890"/>
                  </a:ext>
                </a:extLst>
              </a:tr>
              <a:tr h="701539">
                <a:tc>
                  <a:txBody>
                    <a:bodyPr/>
                    <a:lstStyle/>
                    <a:p>
                      <a:r>
                        <a:rPr lang="nl-NL" sz="2800" dirty="0">
                          <a:solidFill>
                            <a:schemeClr val="tx1"/>
                          </a:solidFill>
                        </a:rPr>
                        <a:t>/</a:t>
                      </a:r>
                      <a:r>
                        <a:rPr lang="nl-NL" sz="2800" dirty="0" err="1">
                          <a:solidFill>
                            <a:schemeClr val="tx1"/>
                          </a:solidFill>
                        </a:rPr>
                        <a:t>ee</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extLst>
                  <a:ext uri="{0D108BD9-81ED-4DB2-BD59-A6C34878D82A}">
                    <a16:rowId xmlns:a16="http://schemas.microsoft.com/office/drawing/2014/main" val="3949878077"/>
                  </a:ext>
                </a:extLst>
              </a:tr>
              <a:tr h="701539">
                <a:tc>
                  <a:txBody>
                    <a:bodyPr/>
                    <a:lstStyle/>
                    <a:p>
                      <a:r>
                        <a:rPr lang="nl-NL" sz="2800" dirty="0">
                          <a:solidFill>
                            <a:schemeClr val="tx1"/>
                          </a:solidFill>
                        </a:rPr>
                        <a:t>/</a:t>
                      </a:r>
                      <a:r>
                        <a:rPr lang="nl-NL" sz="2800" dirty="0" err="1">
                          <a:solidFill>
                            <a:schemeClr val="tx1"/>
                          </a:solidFill>
                        </a:rPr>
                        <a:t>sch</a:t>
                      </a:r>
                      <a:r>
                        <a:rPr lang="nl-NL" sz="2800" dirty="0">
                          <a:solidFill>
                            <a:schemeClr val="tx1"/>
                          </a:solidFill>
                        </a:rPr>
                        <a:t>/</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endParaRPr lang="nl-NL" sz="3600"/>
                    </a:p>
                  </a:txBody>
                  <a:tcPr/>
                </a:tc>
                <a:tc>
                  <a:txBody>
                    <a:bodyPr/>
                    <a:lstStyle/>
                    <a:p>
                      <a:endParaRPr lang="nl-NL" sz="3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extLst>
                  <a:ext uri="{0D108BD9-81ED-4DB2-BD59-A6C34878D82A}">
                    <a16:rowId xmlns:a16="http://schemas.microsoft.com/office/drawing/2014/main" val="3769303976"/>
                  </a:ext>
                </a:extLst>
              </a:tr>
              <a:tr h="701539">
                <a:tc>
                  <a:txBody>
                    <a:bodyPr/>
                    <a:lstStyle/>
                    <a:p>
                      <a:r>
                        <a:rPr lang="nl-NL" sz="2800" dirty="0">
                          <a:solidFill>
                            <a:schemeClr val="tx1"/>
                          </a:solidFill>
                        </a:rPr>
                        <a:t>/</a:t>
                      </a:r>
                      <a:r>
                        <a:rPr lang="nl-NL" sz="2800" dirty="0" err="1">
                          <a:solidFill>
                            <a:schemeClr val="tx1"/>
                          </a:solidFill>
                        </a:rPr>
                        <a:t>ng</a:t>
                      </a:r>
                      <a:r>
                        <a:rPr lang="nl-NL" sz="2800" dirty="0">
                          <a:solidFill>
                            <a:schemeClr val="tx1"/>
                          </a:solidFill>
                        </a:rPr>
                        <a:t>/ </a:t>
                      </a:r>
                      <a:endParaRPr lang="nl-NL" sz="2800" dirty="0">
                        <a:solidFill>
                          <a:schemeClr val="tx1"/>
                        </a:solidFill>
                        <a:latin typeface="Aptos" panose="020B00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endParaRPr lang="nl-NL" sz="3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t>×</a:t>
                      </a:r>
                    </a:p>
                  </a:txBody>
                  <a:tcPr/>
                </a:tc>
                <a:tc>
                  <a:txBody>
                    <a:bodyPr/>
                    <a:lstStyle/>
                    <a:p>
                      <a:endParaRPr lang="nl-NL" sz="3600" dirty="0"/>
                    </a:p>
                  </a:txBody>
                  <a:tcPr/>
                </a:tc>
                <a:extLst>
                  <a:ext uri="{0D108BD9-81ED-4DB2-BD59-A6C34878D82A}">
                    <a16:rowId xmlns:a16="http://schemas.microsoft.com/office/drawing/2014/main" val="2368570030"/>
                  </a:ext>
                </a:extLst>
              </a:tr>
            </a:tbl>
          </a:graphicData>
        </a:graphic>
      </p:graphicFrame>
    </p:spTree>
    <p:extLst>
      <p:ext uri="{BB962C8B-B14F-4D97-AF65-F5344CB8AC3E}">
        <p14:creationId xmlns:p14="http://schemas.microsoft.com/office/powerpoint/2010/main" val="139603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19A7EF71-11A4-690E-0E68-A4D26493E293}"/>
              </a:ext>
            </a:extLst>
          </p:cNvPr>
          <p:cNvSpPr/>
          <p:nvPr/>
        </p:nvSpPr>
        <p:spPr>
          <a:xfrm>
            <a:off x="2008238" y="550606"/>
            <a:ext cx="7113639" cy="904568"/>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80EDD5-A6DF-6549-8FBE-CD3053D87A0D}"/>
              </a:ext>
            </a:extLst>
          </p:cNvPr>
          <p:cNvSpPr>
            <a:spLocks noGrp="1"/>
          </p:cNvSpPr>
          <p:nvPr>
            <p:ph type="title"/>
          </p:nvPr>
        </p:nvSpPr>
        <p:spPr>
          <a:xfrm>
            <a:off x="2008238" y="344428"/>
            <a:ext cx="7283246" cy="1325563"/>
          </a:xfrm>
        </p:spPr>
        <p:txBody>
          <a:bodyPr/>
          <a:lstStyle/>
          <a:p>
            <a:r>
              <a:rPr lang="nl-NL" dirty="0"/>
              <a:t>Invloed van de moedertaal </a:t>
            </a:r>
          </a:p>
        </p:txBody>
      </p:sp>
      <p:pic>
        <p:nvPicPr>
          <p:cNvPr id="3074" name="Picture 2" descr="wereldkaart met namen van continenten en oceanen 1782553 Vectorkunst bij  Vecteezy">
            <a:extLst>
              <a:ext uri="{FF2B5EF4-FFF2-40B4-BE49-F238E27FC236}">
                <a16:creationId xmlns:a16="http://schemas.microsoft.com/office/drawing/2014/main" id="{2DCDC91C-DFB1-D15E-5F1E-362834E63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40655"/>
            <a:ext cx="10215716" cy="50825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hthoek: afgeronde hoeken 4">
            <a:extLst>
              <a:ext uri="{FF2B5EF4-FFF2-40B4-BE49-F238E27FC236}">
                <a16:creationId xmlns:a16="http://schemas.microsoft.com/office/drawing/2014/main" id="{013B63B8-0245-F9DB-BA12-6D41845175E8}"/>
              </a:ext>
            </a:extLst>
          </p:cNvPr>
          <p:cNvSpPr/>
          <p:nvPr/>
        </p:nvSpPr>
        <p:spPr>
          <a:xfrm>
            <a:off x="5447071" y="3146323"/>
            <a:ext cx="1445342" cy="646331"/>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22086368-B209-49B2-1C5B-3B208FACF926}"/>
              </a:ext>
            </a:extLst>
          </p:cNvPr>
          <p:cNvSpPr txBox="1"/>
          <p:nvPr/>
        </p:nvSpPr>
        <p:spPr>
          <a:xfrm>
            <a:off x="5476568" y="3146323"/>
            <a:ext cx="1445342" cy="646331"/>
          </a:xfrm>
          <a:prstGeom prst="rect">
            <a:avLst/>
          </a:prstGeom>
          <a:noFill/>
        </p:spPr>
        <p:txBody>
          <a:bodyPr wrap="square" rtlCol="0">
            <a:spAutoFit/>
          </a:bodyPr>
          <a:lstStyle/>
          <a:p>
            <a:r>
              <a:rPr lang="nl-NL" sz="1800" dirty="0">
                <a:solidFill>
                  <a:schemeClr val="bg1"/>
                </a:solidFill>
                <a:effectLst/>
                <a:latin typeface="Calibri" panose="020F0502020204030204" pitchFamily="34" charset="0"/>
                <a:ea typeface="Aptos" panose="020B0004020202020204" pitchFamily="34" charset="0"/>
              </a:rPr>
              <a:t>/p, ui, </a:t>
            </a:r>
            <a:r>
              <a:rPr lang="nl-NL" sz="1800" dirty="0" err="1">
                <a:solidFill>
                  <a:schemeClr val="bg1"/>
                </a:solidFill>
                <a:effectLst/>
                <a:latin typeface="Calibri" panose="020F0502020204030204" pitchFamily="34" charset="0"/>
                <a:ea typeface="Aptos" panose="020B0004020202020204" pitchFamily="34" charset="0"/>
              </a:rPr>
              <a:t>eu</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aa</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ee</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oo</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uu</a:t>
            </a:r>
            <a:r>
              <a:rPr lang="nl-NL" sz="1800" dirty="0">
                <a:solidFill>
                  <a:schemeClr val="bg1"/>
                </a:solidFill>
                <a:effectLst/>
                <a:latin typeface="Calibri" panose="020F0502020204030204" pitchFamily="34" charset="0"/>
                <a:ea typeface="Aptos" panose="020B0004020202020204" pitchFamily="34" charset="0"/>
              </a:rPr>
              <a:t>, i/ </a:t>
            </a:r>
            <a:endParaRPr lang="nl-NL" dirty="0">
              <a:solidFill>
                <a:schemeClr val="bg1"/>
              </a:solidFill>
            </a:endParaRPr>
          </a:p>
        </p:txBody>
      </p:sp>
      <p:sp>
        <p:nvSpPr>
          <p:cNvPr id="9" name="Rechthoek: afgeronde hoeken 8">
            <a:extLst>
              <a:ext uri="{FF2B5EF4-FFF2-40B4-BE49-F238E27FC236}">
                <a16:creationId xmlns:a16="http://schemas.microsoft.com/office/drawing/2014/main" id="{548FE601-A663-39F0-C4A0-4754C57C9E22}"/>
              </a:ext>
            </a:extLst>
          </p:cNvPr>
          <p:cNvSpPr/>
          <p:nvPr/>
        </p:nvSpPr>
        <p:spPr>
          <a:xfrm>
            <a:off x="5919019" y="4139381"/>
            <a:ext cx="1130710" cy="1200329"/>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0C129D19-E843-2AD9-345F-C6443338B8B6}"/>
              </a:ext>
            </a:extLst>
          </p:cNvPr>
          <p:cNvSpPr txBox="1"/>
          <p:nvPr/>
        </p:nvSpPr>
        <p:spPr>
          <a:xfrm>
            <a:off x="5919019" y="4139381"/>
            <a:ext cx="1130710" cy="1200329"/>
          </a:xfrm>
          <a:prstGeom prst="rect">
            <a:avLst/>
          </a:prstGeom>
          <a:noFill/>
        </p:spPr>
        <p:txBody>
          <a:bodyPr wrap="square" rtlCol="0">
            <a:spAutoFit/>
          </a:bodyPr>
          <a:lstStyle/>
          <a:p>
            <a:r>
              <a:rPr lang="nl-NL" sz="1800" kern="100" dirty="0">
                <a:solidFill>
                  <a:schemeClr val="bg1"/>
                </a:solidFill>
                <a:effectLst/>
                <a:latin typeface="Calibri" panose="020F0502020204030204" pitchFamily="34" charset="0"/>
                <a:ea typeface="Aptos" panose="020B0004020202020204" pitchFamily="34" charset="0"/>
              </a:rPr>
              <a:t>/</a:t>
            </a:r>
            <a:r>
              <a:rPr lang="nl-NL" sz="1800" kern="100" dirty="0" err="1">
                <a:solidFill>
                  <a:schemeClr val="bg1"/>
                </a:solidFill>
                <a:effectLst/>
                <a:latin typeface="Calibri" panose="020F0502020204030204" pitchFamily="34" charset="0"/>
                <a:ea typeface="Aptos" panose="020B0004020202020204" pitchFamily="34" charset="0"/>
              </a:rPr>
              <a:t>aa</a:t>
            </a:r>
            <a:r>
              <a:rPr lang="nl-NL" sz="1800" kern="100" dirty="0">
                <a:solidFill>
                  <a:schemeClr val="bg1"/>
                </a:solidFill>
                <a:effectLst/>
                <a:latin typeface="Calibri" panose="020F0502020204030204" pitchFamily="34" charset="0"/>
                <a:ea typeface="Aptos" panose="020B0004020202020204" pitchFamily="34" charset="0"/>
              </a:rPr>
              <a:t>, </a:t>
            </a:r>
            <a:r>
              <a:rPr lang="nl-NL" sz="1800" kern="100" dirty="0" err="1">
                <a:solidFill>
                  <a:schemeClr val="bg1"/>
                </a:solidFill>
                <a:effectLst/>
                <a:latin typeface="Calibri" panose="020F0502020204030204" pitchFamily="34" charset="0"/>
                <a:ea typeface="Aptos" panose="020B0004020202020204" pitchFamily="34" charset="0"/>
              </a:rPr>
              <a:t>oo</a:t>
            </a:r>
            <a:r>
              <a:rPr lang="nl-NL" sz="1800" kern="100" dirty="0">
                <a:solidFill>
                  <a:schemeClr val="bg1"/>
                </a:solidFill>
                <a:effectLst/>
                <a:latin typeface="Calibri" panose="020F0502020204030204" pitchFamily="34" charset="0"/>
                <a:ea typeface="Aptos" panose="020B0004020202020204" pitchFamily="34" charset="0"/>
              </a:rPr>
              <a:t>, </a:t>
            </a:r>
            <a:r>
              <a:rPr lang="nl-NL" sz="1800" kern="100" dirty="0" err="1">
                <a:solidFill>
                  <a:schemeClr val="bg1"/>
                </a:solidFill>
                <a:effectLst/>
                <a:latin typeface="Calibri" panose="020F0502020204030204" pitchFamily="34" charset="0"/>
                <a:ea typeface="Aptos" panose="020B0004020202020204" pitchFamily="34" charset="0"/>
              </a:rPr>
              <a:t>uu</a:t>
            </a:r>
            <a:r>
              <a:rPr lang="nl-NL" sz="1800" kern="100" dirty="0">
                <a:solidFill>
                  <a:schemeClr val="bg1"/>
                </a:solidFill>
                <a:effectLst/>
                <a:latin typeface="Calibri" panose="020F0502020204030204" pitchFamily="34" charset="0"/>
                <a:ea typeface="Aptos" panose="020B0004020202020204" pitchFamily="34" charset="0"/>
              </a:rPr>
              <a:t>, </a:t>
            </a:r>
            <a:r>
              <a:rPr lang="nl-NL" sz="1800" kern="100" dirty="0" err="1">
                <a:solidFill>
                  <a:schemeClr val="bg1"/>
                </a:solidFill>
                <a:effectLst/>
                <a:latin typeface="Calibri" panose="020F0502020204030204" pitchFamily="34" charset="0"/>
                <a:ea typeface="Aptos" panose="020B0004020202020204" pitchFamily="34" charset="0"/>
              </a:rPr>
              <a:t>ee</a:t>
            </a:r>
            <a:r>
              <a:rPr lang="nl-NL" sz="1800" kern="100" dirty="0">
                <a:solidFill>
                  <a:schemeClr val="bg1"/>
                </a:solidFill>
                <a:effectLst/>
                <a:latin typeface="Calibri" panose="020F0502020204030204" pitchFamily="34" charset="0"/>
                <a:ea typeface="Aptos" panose="020B0004020202020204" pitchFamily="34" charset="0"/>
              </a:rPr>
              <a:t>, ui, </a:t>
            </a:r>
            <a:r>
              <a:rPr lang="nl-NL" sz="1800" kern="100" dirty="0" err="1">
                <a:solidFill>
                  <a:schemeClr val="bg1"/>
                </a:solidFill>
                <a:effectLst/>
                <a:latin typeface="Calibri" panose="020F0502020204030204" pitchFamily="34" charset="0"/>
                <a:ea typeface="Aptos" panose="020B0004020202020204" pitchFamily="34" charset="0"/>
              </a:rPr>
              <a:t>eu</a:t>
            </a:r>
            <a:r>
              <a:rPr lang="nl-NL" sz="1800" kern="100" dirty="0">
                <a:solidFill>
                  <a:schemeClr val="bg1"/>
                </a:solidFill>
                <a:effectLst/>
                <a:latin typeface="Calibri" panose="020F0502020204030204" pitchFamily="34" charset="0"/>
                <a:ea typeface="Aptos" panose="020B0004020202020204" pitchFamily="34" charset="0"/>
              </a:rPr>
              <a:t>, </a:t>
            </a:r>
            <a:r>
              <a:rPr lang="nl-NL" sz="1800" kern="100" dirty="0" err="1">
                <a:solidFill>
                  <a:schemeClr val="bg1"/>
                </a:solidFill>
                <a:effectLst/>
                <a:latin typeface="Calibri" panose="020F0502020204030204" pitchFamily="34" charset="0"/>
                <a:ea typeface="Aptos" panose="020B0004020202020204" pitchFamily="34" charset="0"/>
              </a:rPr>
              <a:t>ei;ij</a:t>
            </a:r>
            <a:r>
              <a:rPr lang="nl-NL" sz="1800" kern="100" dirty="0">
                <a:solidFill>
                  <a:schemeClr val="bg1"/>
                </a:solidFill>
                <a:effectLst/>
                <a:latin typeface="Calibri" panose="020F0502020204030204" pitchFamily="34" charset="0"/>
                <a:ea typeface="Aptos" panose="020B0004020202020204" pitchFamily="34" charset="0"/>
              </a:rPr>
              <a:t> </a:t>
            </a:r>
            <a:r>
              <a:rPr lang="nl-NL" sz="1800" kern="100" dirty="0" err="1">
                <a:solidFill>
                  <a:schemeClr val="bg1"/>
                </a:solidFill>
                <a:effectLst/>
                <a:latin typeface="Calibri" panose="020F0502020204030204" pitchFamily="34" charset="0"/>
                <a:ea typeface="Aptos" panose="020B0004020202020204" pitchFamily="34" charset="0"/>
              </a:rPr>
              <a:t>ou;au</a:t>
            </a:r>
            <a:r>
              <a:rPr lang="nl-NL" sz="1800" kern="100" dirty="0">
                <a:solidFill>
                  <a:schemeClr val="bg1"/>
                </a:solidFill>
                <a:effectLst/>
                <a:latin typeface="Calibri" panose="020F0502020204030204" pitchFamily="34" charset="0"/>
                <a:ea typeface="Aptos" panose="020B0004020202020204" pitchFamily="34" charset="0"/>
              </a:rPr>
              <a:t>, g/</a:t>
            </a:r>
          </a:p>
        </p:txBody>
      </p:sp>
      <p:sp>
        <p:nvSpPr>
          <p:cNvPr id="7" name="Rechthoek: afgeronde hoeken 6">
            <a:extLst>
              <a:ext uri="{FF2B5EF4-FFF2-40B4-BE49-F238E27FC236}">
                <a16:creationId xmlns:a16="http://schemas.microsoft.com/office/drawing/2014/main" id="{BF0547E6-98C7-314B-A169-48894954645F}"/>
              </a:ext>
            </a:extLst>
          </p:cNvPr>
          <p:cNvSpPr/>
          <p:nvPr/>
        </p:nvSpPr>
        <p:spPr>
          <a:xfrm>
            <a:off x="7865806" y="3008671"/>
            <a:ext cx="1042220" cy="92333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886D1B1A-71AD-2C34-2123-B2480F890570}"/>
              </a:ext>
            </a:extLst>
          </p:cNvPr>
          <p:cNvSpPr txBox="1"/>
          <p:nvPr/>
        </p:nvSpPr>
        <p:spPr>
          <a:xfrm>
            <a:off x="7865806" y="3008671"/>
            <a:ext cx="1199536" cy="923330"/>
          </a:xfrm>
          <a:prstGeom prst="rect">
            <a:avLst/>
          </a:prstGeom>
          <a:noFill/>
        </p:spPr>
        <p:txBody>
          <a:bodyPr wrap="square" rtlCol="0">
            <a:spAutoFit/>
          </a:bodyPr>
          <a:lstStyle/>
          <a:p>
            <a:r>
              <a:rPr lang="nl-NL" sz="1800" dirty="0">
                <a:solidFill>
                  <a:schemeClr val="bg1"/>
                </a:solidFill>
                <a:effectLst/>
                <a:latin typeface="Calibri" panose="020F0502020204030204" pitchFamily="34" charset="0"/>
                <a:ea typeface="Aptos" panose="020B0004020202020204" pitchFamily="34" charset="0"/>
              </a:rPr>
              <a:t>/r, p, </a:t>
            </a:r>
            <a:r>
              <a:rPr lang="nl-NL" sz="1800" dirty="0" err="1">
                <a:solidFill>
                  <a:schemeClr val="bg1"/>
                </a:solidFill>
                <a:effectLst/>
                <a:latin typeface="Calibri" panose="020F0502020204030204" pitchFamily="34" charset="0"/>
                <a:ea typeface="Aptos" panose="020B0004020202020204" pitchFamily="34" charset="0"/>
              </a:rPr>
              <a:t>eu</a:t>
            </a:r>
            <a:r>
              <a:rPr lang="nl-NL" sz="1800" dirty="0">
                <a:solidFill>
                  <a:schemeClr val="bg1"/>
                </a:solidFill>
                <a:effectLst/>
                <a:latin typeface="Calibri" panose="020F0502020204030204" pitchFamily="34" charset="0"/>
                <a:ea typeface="Aptos" panose="020B0004020202020204" pitchFamily="34" charset="0"/>
              </a:rPr>
              <a:t>, ui, g, </a:t>
            </a:r>
            <a:r>
              <a:rPr lang="nl-NL" sz="1800" dirty="0" err="1">
                <a:solidFill>
                  <a:schemeClr val="bg1"/>
                </a:solidFill>
                <a:effectLst/>
                <a:latin typeface="Calibri" panose="020F0502020204030204" pitchFamily="34" charset="0"/>
                <a:ea typeface="Aptos" panose="020B0004020202020204" pitchFamily="34" charset="0"/>
              </a:rPr>
              <a:t>sch</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ng</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nk</a:t>
            </a:r>
            <a:r>
              <a:rPr lang="nl-NL" sz="1800" dirty="0">
                <a:solidFill>
                  <a:schemeClr val="bg1"/>
                </a:solidFill>
                <a:effectLst/>
                <a:latin typeface="Calibri" panose="020F0502020204030204" pitchFamily="34" charset="0"/>
                <a:ea typeface="Aptos" panose="020B0004020202020204" pitchFamily="34" charset="0"/>
              </a:rPr>
              <a:t>/</a:t>
            </a:r>
            <a:endParaRPr lang="nl-NL" dirty="0">
              <a:solidFill>
                <a:schemeClr val="bg1"/>
              </a:solidFill>
            </a:endParaRPr>
          </a:p>
        </p:txBody>
      </p:sp>
      <p:sp>
        <p:nvSpPr>
          <p:cNvPr id="11" name="Rechthoek: afgeronde hoeken 10">
            <a:extLst>
              <a:ext uri="{FF2B5EF4-FFF2-40B4-BE49-F238E27FC236}">
                <a16:creationId xmlns:a16="http://schemas.microsoft.com/office/drawing/2014/main" id="{7FC16415-1340-B3D6-9A3D-5126B4D20E64}"/>
              </a:ext>
            </a:extLst>
          </p:cNvPr>
          <p:cNvSpPr/>
          <p:nvPr/>
        </p:nvSpPr>
        <p:spPr>
          <a:xfrm>
            <a:off x="6921910" y="1814425"/>
            <a:ext cx="1543664" cy="923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3CCFD7DE-E38D-46E6-7BA7-BB4DC4901B64}"/>
              </a:ext>
            </a:extLst>
          </p:cNvPr>
          <p:cNvSpPr txBox="1"/>
          <p:nvPr/>
        </p:nvSpPr>
        <p:spPr>
          <a:xfrm>
            <a:off x="6892413" y="1814425"/>
            <a:ext cx="1602658" cy="923330"/>
          </a:xfrm>
          <a:prstGeom prst="rect">
            <a:avLst/>
          </a:prstGeom>
          <a:noFill/>
        </p:spPr>
        <p:txBody>
          <a:bodyPr wrap="square" rtlCol="0">
            <a:spAutoFit/>
          </a:bodyPr>
          <a:lstStyle/>
          <a:p>
            <a:r>
              <a:rPr lang="nl-NL" sz="1800" dirty="0">
                <a:solidFill>
                  <a:schemeClr val="bg1"/>
                </a:solidFill>
                <a:effectLst/>
                <a:latin typeface="Calibri" panose="020F0502020204030204" pitchFamily="34" charset="0"/>
                <a:ea typeface="Aptos" panose="020B0004020202020204" pitchFamily="34" charset="0"/>
              </a:rPr>
              <a:t>/</a:t>
            </a:r>
            <a:r>
              <a:rPr lang="nl-NL" sz="1800" dirty="0" err="1">
                <a:solidFill>
                  <a:schemeClr val="bg1"/>
                </a:solidFill>
                <a:effectLst/>
                <a:latin typeface="Calibri" panose="020F0502020204030204" pitchFamily="34" charset="0"/>
                <a:ea typeface="Aptos" panose="020B0004020202020204" pitchFamily="34" charset="0"/>
              </a:rPr>
              <a:t>aa</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oo</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ee</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uu</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eu</a:t>
            </a:r>
            <a:r>
              <a:rPr lang="nl-NL" sz="1800" dirty="0">
                <a:solidFill>
                  <a:schemeClr val="bg1"/>
                </a:solidFill>
                <a:effectLst/>
                <a:latin typeface="Calibri" panose="020F0502020204030204" pitchFamily="34" charset="0"/>
                <a:ea typeface="Aptos" panose="020B0004020202020204" pitchFamily="34" charset="0"/>
              </a:rPr>
              <a:t>, ui, </a:t>
            </a:r>
            <a:r>
              <a:rPr lang="nl-NL" sz="1800" dirty="0" err="1">
                <a:solidFill>
                  <a:schemeClr val="bg1"/>
                </a:solidFill>
                <a:effectLst/>
                <a:latin typeface="Calibri" panose="020F0502020204030204" pitchFamily="34" charset="0"/>
                <a:ea typeface="Aptos" panose="020B0004020202020204" pitchFamily="34" charset="0"/>
              </a:rPr>
              <a:t>ou</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ei;ij</a:t>
            </a:r>
            <a:r>
              <a:rPr lang="nl-NL" sz="1800" dirty="0">
                <a:solidFill>
                  <a:schemeClr val="bg1"/>
                </a:solidFill>
                <a:effectLst/>
                <a:latin typeface="Calibri" panose="020F0502020204030204" pitchFamily="34" charset="0"/>
                <a:ea typeface="Aptos" panose="020B0004020202020204" pitchFamily="34" charset="0"/>
              </a:rPr>
              <a:t>, h, </a:t>
            </a:r>
            <a:r>
              <a:rPr lang="nl-NL" sz="1800" dirty="0" err="1">
                <a:solidFill>
                  <a:schemeClr val="bg1"/>
                </a:solidFill>
                <a:effectLst/>
                <a:latin typeface="Calibri" panose="020F0502020204030204" pitchFamily="34" charset="0"/>
                <a:ea typeface="Aptos" panose="020B0004020202020204" pitchFamily="34" charset="0"/>
              </a:rPr>
              <a:t>ng</a:t>
            </a:r>
            <a:r>
              <a:rPr lang="nl-NL" sz="1800" dirty="0">
                <a:solidFill>
                  <a:schemeClr val="bg1"/>
                </a:solidFill>
                <a:effectLst/>
                <a:latin typeface="Calibri" panose="020F0502020204030204" pitchFamily="34" charset="0"/>
                <a:ea typeface="Aptos" panose="020B0004020202020204" pitchFamily="34" charset="0"/>
              </a:rPr>
              <a:t>, </a:t>
            </a:r>
            <a:r>
              <a:rPr lang="nl-NL" sz="1800" dirty="0" err="1">
                <a:solidFill>
                  <a:schemeClr val="bg1"/>
                </a:solidFill>
                <a:effectLst/>
                <a:latin typeface="Calibri" panose="020F0502020204030204" pitchFamily="34" charset="0"/>
                <a:ea typeface="Aptos" panose="020B0004020202020204" pitchFamily="34" charset="0"/>
              </a:rPr>
              <a:t>nk</a:t>
            </a:r>
            <a:r>
              <a:rPr lang="nl-NL" sz="1800" dirty="0">
                <a:solidFill>
                  <a:schemeClr val="bg1"/>
                </a:solidFill>
                <a:effectLst/>
                <a:latin typeface="Calibri" panose="020F0502020204030204" pitchFamily="34" charset="0"/>
                <a:ea typeface="Aptos" panose="020B0004020202020204" pitchFamily="34" charset="0"/>
              </a:rPr>
              <a:t>/ </a:t>
            </a:r>
            <a:endParaRPr lang="nl-NL" dirty="0">
              <a:solidFill>
                <a:schemeClr val="bg1"/>
              </a:solidFill>
            </a:endParaRPr>
          </a:p>
        </p:txBody>
      </p:sp>
      <p:sp>
        <p:nvSpPr>
          <p:cNvPr id="13" name="Rechthoek: afgeronde hoeken 12">
            <a:extLst>
              <a:ext uri="{FF2B5EF4-FFF2-40B4-BE49-F238E27FC236}">
                <a16:creationId xmlns:a16="http://schemas.microsoft.com/office/drawing/2014/main" id="{6D159A99-2EB6-6844-EFB3-45405458B82B}"/>
              </a:ext>
            </a:extLst>
          </p:cNvPr>
          <p:cNvSpPr/>
          <p:nvPr/>
        </p:nvSpPr>
        <p:spPr>
          <a:xfrm>
            <a:off x="4906296" y="2737755"/>
            <a:ext cx="1351935" cy="40856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2FD3538E-14A1-8546-CF3C-28F395B2B03A}"/>
              </a:ext>
            </a:extLst>
          </p:cNvPr>
          <p:cNvSpPr txBox="1"/>
          <p:nvPr/>
        </p:nvSpPr>
        <p:spPr>
          <a:xfrm>
            <a:off x="4906296" y="2737755"/>
            <a:ext cx="1366687" cy="369332"/>
          </a:xfrm>
          <a:prstGeom prst="rect">
            <a:avLst/>
          </a:prstGeom>
          <a:noFill/>
        </p:spPr>
        <p:txBody>
          <a:bodyPr wrap="square" rtlCol="0">
            <a:spAutoFit/>
          </a:bodyPr>
          <a:lstStyle/>
          <a:p>
            <a:r>
              <a:rPr lang="nl-NL" dirty="0">
                <a:solidFill>
                  <a:schemeClr val="bg1"/>
                </a:solidFill>
              </a:rPr>
              <a:t>7,82 p/sec.</a:t>
            </a:r>
          </a:p>
        </p:txBody>
      </p:sp>
      <p:sp>
        <p:nvSpPr>
          <p:cNvPr id="15" name="Rechthoek: afgeronde hoeken 14">
            <a:extLst>
              <a:ext uri="{FF2B5EF4-FFF2-40B4-BE49-F238E27FC236}">
                <a16:creationId xmlns:a16="http://schemas.microsoft.com/office/drawing/2014/main" id="{87BFE619-220B-ED3B-0D80-8AC03F9E0E18}"/>
              </a:ext>
            </a:extLst>
          </p:cNvPr>
          <p:cNvSpPr/>
          <p:nvPr/>
        </p:nvSpPr>
        <p:spPr>
          <a:xfrm>
            <a:off x="5515896" y="2369667"/>
            <a:ext cx="1361765" cy="381734"/>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kstvak 13">
            <a:extLst>
              <a:ext uri="{FF2B5EF4-FFF2-40B4-BE49-F238E27FC236}">
                <a16:creationId xmlns:a16="http://schemas.microsoft.com/office/drawing/2014/main" id="{7CA37F3D-85D9-0F86-CEB5-14AEBDB7B170}"/>
              </a:ext>
            </a:extLst>
          </p:cNvPr>
          <p:cNvSpPr txBox="1"/>
          <p:nvPr/>
        </p:nvSpPr>
        <p:spPr>
          <a:xfrm>
            <a:off x="5555225" y="2408903"/>
            <a:ext cx="1406013" cy="369332"/>
          </a:xfrm>
          <a:prstGeom prst="rect">
            <a:avLst/>
          </a:prstGeom>
          <a:noFill/>
        </p:spPr>
        <p:txBody>
          <a:bodyPr wrap="square" rtlCol="0">
            <a:spAutoFit/>
          </a:bodyPr>
          <a:lstStyle/>
          <a:p>
            <a:r>
              <a:rPr lang="nl-NL" dirty="0">
                <a:solidFill>
                  <a:schemeClr val="bg1"/>
                </a:solidFill>
              </a:rPr>
              <a:t>5,97 p/sec</a:t>
            </a:r>
          </a:p>
        </p:txBody>
      </p:sp>
    </p:spTree>
    <p:extLst>
      <p:ext uri="{BB962C8B-B14F-4D97-AF65-F5344CB8AC3E}">
        <p14:creationId xmlns:p14="http://schemas.microsoft.com/office/powerpoint/2010/main" val="6988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1000"/>
                                        <p:tgtEl>
                                          <p:spTgt spid="8">
                                            <p:txEl>
                                              <p:pRg st="0" end="0"/>
                                            </p:txEl>
                                          </p:spTgt>
                                        </p:tgtEl>
                                      </p:cBhvr>
                                    </p:animEffect>
                                    <p:anim calcmode="lin" valueType="num">
                                      <p:cBhvr>
                                        <p:cTn id="4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1000"/>
                                        <p:tgtEl>
                                          <p:spTgt spid="10">
                                            <p:txEl>
                                              <p:pRg st="0" end="0"/>
                                            </p:txEl>
                                          </p:spTgt>
                                        </p:tgtEl>
                                      </p:cBhvr>
                                    </p:animEffect>
                                    <p:anim calcmode="lin" valueType="num">
                                      <p:cBhvr>
                                        <p:cTn id="5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11" grpId="0" animBg="1"/>
      <p:bldP spid="13" grpId="0" animBg="1"/>
      <p:bldP spid="12" grpId="0"/>
      <p:bldP spid="15"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5A43052F-2BEF-219E-34A5-B71064318310}"/>
              </a:ext>
            </a:extLst>
          </p:cNvPr>
          <p:cNvSpPr/>
          <p:nvPr/>
        </p:nvSpPr>
        <p:spPr>
          <a:xfrm>
            <a:off x="457200" y="678426"/>
            <a:ext cx="2787445" cy="678426"/>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95B7F728-C56B-A3BB-B6F5-2673FC0C6D65}"/>
              </a:ext>
            </a:extLst>
          </p:cNvPr>
          <p:cNvSpPr>
            <a:spLocks noGrp="1"/>
          </p:cNvSpPr>
          <p:nvPr>
            <p:ph type="title"/>
          </p:nvPr>
        </p:nvSpPr>
        <p:spPr/>
        <p:txBody>
          <a:bodyPr/>
          <a:lstStyle/>
          <a:p>
            <a:r>
              <a:rPr lang="nl-NL" dirty="0"/>
              <a:t>Ervaren…</a:t>
            </a:r>
          </a:p>
        </p:txBody>
      </p:sp>
      <p:sp>
        <p:nvSpPr>
          <p:cNvPr id="4" name="Tekstvak 3">
            <a:extLst>
              <a:ext uri="{FF2B5EF4-FFF2-40B4-BE49-F238E27FC236}">
                <a16:creationId xmlns:a16="http://schemas.microsoft.com/office/drawing/2014/main" id="{0EC5780C-F4E2-CDCD-0E15-F1B103E4C312}"/>
              </a:ext>
            </a:extLst>
          </p:cNvPr>
          <p:cNvSpPr txBox="1"/>
          <p:nvPr/>
        </p:nvSpPr>
        <p:spPr>
          <a:xfrm>
            <a:off x="457199" y="1690688"/>
            <a:ext cx="10722931" cy="2677656"/>
          </a:xfrm>
          <a:prstGeom prst="rect">
            <a:avLst/>
          </a:prstGeom>
          <a:noFill/>
        </p:spPr>
        <p:txBody>
          <a:bodyPr wrap="square" rtlCol="0">
            <a:spAutoFit/>
          </a:bodyPr>
          <a:lstStyle/>
          <a:p>
            <a:pPr marL="342900" indent="-342900">
              <a:buFont typeface="+mj-lt"/>
              <a:buAutoNum type="arabicPeriod"/>
            </a:pPr>
            <a:r>
              <a:rPr lang="nl-NL" sz="2400" dirty="0">
                <a:solidFill>
                  <a:schemeClr val="bg1"/>
                </a:solidFill>
              </a:rPr>
              <a:t>In duo’s!</a:t>
            </a:r>
          </a:p>
          <a:p>
            <a:pPr marL="342900" indent="-342900">
              <a:buFont typeface="+mj-lt"/>
              <a:buAutoNum type="arabicPeriod"/>
            </a:pPr>
            <a:r>
              <a:rPr lang="nl-NL" sz="2400" dirty="0">
                <a:solidFill>
                  <a:schemeClr val="bg1"/>
                </a:solidFill>
              </a:rPr>
              <a:t>Beide krijgen een andere opdracht; houd de opdracht voor jezelf! </a:t>
            </a:r>
          </a:p>
          <a:p>
            <a:pPr marL="342900" indent="-342900">
              <a:buFont typeface="+mj-lt"/>
              <a:buAutoNum type="arabicPeriod"/>
            </a:pPr>
            <a:r>
              <a:rPr lang="nl-NL" sz="2400" dirty="0">
                <a:solidFill>
                  <a:schemeClr val="bg1"/>
                </a:solidFill>
              </a:rPr>
              <a:t>Begin met nummer 1 → lees je verhaal voor, de anderen luisteren en observeren.</a:t>
            </a:r>
          </a:p>
          <a:p>
            <a:pPr marL="342900" indent="-342900">
              <a:buFont typeface="+mj-lt"/>
              <a:buAutoNum type="arabicPeriod"/>
            </a:pPr>
            <a:r>
              <a:rPr lang="nl-NL" sz="2400" dirty="0">
                <a:solidFill>
                  <a:schemeClr val="bg1"/>
                </a:solidFill>
              </a:rPr>
              <a:t>Bespreek wat je hoorde. </a:t>
            </a:r>
          </a:p>
          <a:p>
            <a:pPr marL="342900" indent="-342900">
              <a:buFont typeface="+mj-lt"/>
              <a:buAutoNum type="arabicPeriod"/>
            </a:pPr>
            <a:r>
              <a:rPr lang="nl-NL" sz="2400" dirty="0">
                <a:solidFill>
                  <a:schemeClr val="bg1"/>
                </a:solidFill>
              </a:rPr>
              <a:t>Nummers 2 → </a:t>
            </a:r>
            <a:r>
              <a:rPr lang="nl-NL" sz="2400" u="sng" dirty="0">
                <a:solidFill>
                  <a:schemeClr val="bg1"/>
                </a:solidFill>
              </a:rPr>
              <a:t>verras ons! </a:t>
            </a:r>
          </a:p>
          <a:p>
            <a:pPr marL="342900" indent="-342900">
              <a:buFont typeface="+mj-lt"/>
              <a:buAutoNum type="arabicPeriod"/>
            </a:pPr>
            <a:r>
              <a:rPr lang="nl-NL" sz="2400" dirty="0">
                <a:solidFill>
                  <a:schemeClr val="bg1"/>
                </a:solidFill>
              </a:rPr>
              <a:t>Bespreek wat je hoorde.</a:t>
            </a:r>
          </a:p>
        </p:txBody>
      </p:sp>
      <p:pic>
        <p:nvPicPr>
          <p:cNvPr id="2050" name="Picture 2" descr="TBG - THE BRAIN GYM">
            <a:extLst>
              <a:ext uri="{FF2B5EF4-FFF2-40B4-BE49-F238E27FC236}">
                <a16:creationId xmlns:a16="http://schemas.microsoft.com/office/drawing/2014/main" id="{68F0D08C-2447-0B60-A058-ACD8F58EC3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04371" y="3398848"/>
            <a:ext cx="4229100"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345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CBE28718-2818-0CB8-9B14-F6E5D3571F93}"/>
              </a:ext>
            </a:extLst>
          </p:cNvPr>
          <p:cNvSpPr/>
          <p:nvPr/>
        </p:nvSpPr>
        <p:spPr>
          <a:xfrm>
            <a:off x="457200" y="585020"/>
            <a:ext cx="6282812" cy="796413"/>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A034C88-A025-FA49-1BAA-A9203116D0BA}"/>
              </a:ext>
            </a:extLst>
          </p:cNvPr>
          <p:cNvSpPr>
            <a:spLocks noGrp="1"/>
          </p:cNvSpPr>
          <p:nvPr>
            <p:ph type="title"/>
          </p:nvPr>
        </p:nvSpPr>
        <p:spPr/>
        <p:txBody>
          <a:bodyPr/>
          <a:lstStyle/>
          <a:p>
            <a:r>
              <a:rPr lang="nl-NL" dirty="0"/>
              <a:t>Fonologie en fonetiek </a:t>
            </a:r>
          </a:p>
        </p:txBody>
      </p:sp>
      <p:sp>
        <p:nvSpPr>
          <p:cNvPr id="4" name="Rechthoek: afgeronde hoeken 3">
            <a:extLst>
              <a:ext uri="{FF2B5EF4-FFF2-40B4-BE49-F238E27FC236}">
                <a16:creationId xmlns:a16="http://schemas.microsoft.com/office/drawing/2014/main" id="{91917C21-37C8-A857-3DD9-3EBE4AE2FBF8}"/>
              </a:ext>
            </a:extLst>
          </p:cNvPr>
          <p:cNvSpPr/>
          <p:nvPr/>
        </p:nvSpPr>
        <p:spPr>
          <a:xfrm>
            <a:off x="457200" y="1601327"/>
            <a:ext cx="6666272" cy="2095602"/>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1BFEB250-7703-44F6-32C8-42D7047CE666}"/>
              </a:ext>
            </a:extLst>
          </p:cNvPr>
          <p:cNvSpPr txBox="1"/>
          <p:nvPr/>
        </p:nvSpPr>
        <p:spPr>
          <a:xfrm>
            <a:off x="644013" y="1601327"/>
            <a:ext cx="6435213" cy="2215991"/>
          </a:xfrm>
          <a:prstGeom prst="rect">
            <a:avLst/>
          </a:prstGeom>
          <a:noFill/>
        </p:spPr>
        <p:txBody>
          <a:bodyPr wrap="square" rtlCol="0">
            <a:spAutoFit/>
          </a:bodyPr>
          <a:lstStyle/>
          <a:p>
            <a:r>
              <a:rPr lang="nl-NL" sz="2000" dirty="0">
                <a:solidFill>
                  <a:schemeClr val="bg1"/>
                </a:solidFill>
              </a:rPr>
              <a:t>Fonologie: </a:t>
            </a:r>
          </a:p>
          <a:p>
            <a:pPr marL="285750" indent="-285750">
              <a:buFont typeface="Arial" panose="020B0604020202020204" pitchFamily="34" charset="0"/>
              <a:buChar char="•"/>
            </a:pPr>
            <a:r>
              <a:rPr lang="nl-NL" sz="2000" dirty="0">
                <a:solidFill>
                  <a:schemeClr val="bg1"/>
                </a:solidFill>
              </a:rPr>
              <a:t>Klankleer </a:t>
            </a:r>
          </a:p>
          <a:p>
            <a:pPr marL="285750" indent="-285750">
              <a:buFont typeface="Arial" panose="020B0604020202020204" pitchFamily="34" charset="0"/>
              <a:buChar char="•"/>
            </a:pPr>
            <a:r>
              <a:rPr lang="nl-NL" sz="2000" dirty="0">
                <a:solidFill>
                  <a:schemeClr val="bg1"/>
                </a:solidFill>
              </a:rPr>
              <a:t>Kleinste betekenisvolle verschillen; fonemen </a:t>
            </a:r>
          </a:p>
          <a:p>
            <a:pPr marL="285750" indent="-285750">
              <a:buFont typeface="Arial" panose="020B0604020202020204" pitchFamily="34" charset="0"/>
              <a:buChar char="•"/>
            </a:pPr>
            <a:r>
              <a:rPr lang="nl-NL" sz="2000" dirty="0">
                <a:solidFill>
                  <a:schemeClr val="bg1"/>
                </a:solidFill>
              </a:rPr>
              <a:t>Leren door te luisteren </a:t>
            </a:r>
          </a:p>
          <a:p>
            <a:pPr marL="285750" indent="-285750">
              <a:buFont typeface="Arial" panose="020B0604020202020204" pitchFamily="34" charset="0"/>
              <a:buChar char="•"/>
            </a:pPr>
            <a:r>
              <a:rPr lang="nl-NL" sz="2000" dirty="0">
                <a:solidFill>
                  <a:schemeClr val="bg1"/>
                </a:solidFill>
              </a:rPr>
              <a:t>Klankvolgorde  </a:t>
            </a:r>
          </a:p>
          <a:p>
            <a:pPr marL="285750" indent="-285750">
              <a:buFont typeface="Arial" panose="020B0604020202020204" pitchFamily="34" charset="0"/>
              <a:buChar char="•"/>
            </a:pPr>
            <a:r>
              <a:rPr lang="nl-NL" sz="2000" dirty="0">
                <a:solidFill>
                  <a:schemeClr val="bg1"/>
                </a:solidFill>
              </a:rPr>
              <a:t>Oefenen: Minimale paren </a:t>
            </a:r>
            <a:r>
              <a:rPr lang="nl-NL" sz="2000" dirty="0">
                <a:solidFill>
                  <a:schemeClr val="bg1"/>
                </a:solidFill>
                <a:latin typeface="Aptos" panose="020B0004020202020204" pitchFamily="34" charset="0"/>
              </a:rPr>
              <a:t>→ auditieve discriminatie </a:t>
            </a:r>
            <a:endParaRPr lang="nl-NL" sz="2000" dirty="0">
              <a:solidFill>
                <a:schemeClr val="bg1"/>
              </a:solidFill>
            </a:endParaRPr>
          </a:p>
          <a:p>
            <a:pPr marL="285750" indent="-285750">
              <a:buFont typeface="Arial" panose="020B0604020202020204" pitchFamily="34" charset="0"/>
              <a:buChar char="•"/>
            </a:pPr>
            <a:endParaRPr lang="nl-NL" dirty="0"/>
          </a:p>
        </p:txBody>
      </p:sp>
      <p:sp>
        <p:nvSpPr>
          <p:cNvPr id="9" name="Rechthoek: afgeronde hoeken 8">
            <a:extLst>
              <a:ext uri="{FF2B5EF4-FFF2-40B4-BE49-F238E27FC236}">
                <a16:creationId xmlns:a16="http://schemas.microsoft.com/office/drawing/2014/main" id="{22AB3EFD-7133-AF67-D567-7E6FE2943264}"/>
              </a:ext>
            </a:extLst>
          </p:cNvPr>
          <p:cNvSpPr/>
          <p:nvPr/>
        </p:nvSpPr>
        <p:spPr>
          <a:xfrm>
            <a:off x="4252450" y="4291024"/>
            <a:ext cx="6666271" cy="2095602"/>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A1835893-DB03-5AA1-75A6-F924DE62445D}"/>
              </a:ext>
            </a:extLst>
          </p:cNvPr>
          <p:cNvSpPr txBox="1"/>
          <p:nvPr/>
        </p:nvSpPr>
        <p:spPr>
          <a:xfrm>
            <a:off x="4365522" y="4351244"/>
            <a:ext cx="6400800" cy="1938992"/>
          </a:xfrm>
          <a:prstGeom prst="rect">
            <a:avLst/>
          </a:prstGeom>
          <a:noFill/>
        </p:spPr>
        <p:txBody>
          <a:bodyPr wrap="square" rtlCol="0">
            <a:spAutoFit/>
          </a:bodyPr>
          <a:lstStyle/>
          <a:p>
            <a:r>
              <a:rPr lang="nl-NL" sz="2000" dirty="0">
                <a:solidFill>
                  <a:schemeClr val="bg1"/>
                </a:solidFill>
              </a:rPr>
              <a:t>Fonetiek: </a:t>
            </a:r>
          </a:p>
          <a:p>
            <a:pPr marL="285750" indent="-285750">
              <a:buFont typeface="Arial" panose="020B0604020202020204" pitchFamily="34" charset="0"/>
              <a:buChar char="•"/>
            </a:pPr>
            <a:r>
              <a:rPr lang="nl-NL" sz="2000" dirty="0">
                <a:solidFill>
                  <a:schemeClr val="bg1"/>
                </a:solidFill>
              </a:rPr>
              <a:t>Realisatie; uitvoering; motoriek </a:t>
            </a:r>
          </a:p>
          <a:p>
            <a:pPr marL="285750" indent="-285750">
              <a:buFont typeface="Arial" panose="020B0604020202020204" pitchFamily="34" charset="0"/>
              <a:buChar char="•"/>
            </a:pPr>
            <a:r>
              <a:rPr lang="nl-NL" sz="2000" dirty="0">
                <a:solidFill>
                  <a:schemeClr val="bg1"/>
                </a:solidFill>
              </a:rPr>
              <a:t>Articulatorische fonetiek → articulatie </a:t>
            </a:r>
          </a:p>
          <a:p>
            <a:pPr marL="285750" indent="-285750">
              <a:buFont typeface="Arial" panose="020B0604020202020204" pitchFamily="34" charset="0"/>
              <a:buChar char="•"/>
            </a:pPr>
            <a:r>
              <a:rPr lang="nl-NL" sz="2000" dirty="0">
                <a:solidFill>
                  <a:schemeClr val="bg1"/>
                </a:solidFill>
              </a:rPr>
              <a:t>Akoestische fonetiek → geluid </a:t>
            </a:r>
          </a:p>
          <a:p>
            <a:pPr marL="285750" indent="-285750">
              <a:buFont typeface="Arial" panose="020B0604020202020204" pitchFamily="34" charset="0"/>
              <a:buChar char="•"/>
            </a:pPr>
            <a:r>
              <a:rPr lang="nl-NL" sz="2000" dirty="0">
                <a:solidFill>
                  <a:schemeClr val="bg1"/>
                </a:solidFill>
              </a:rPr>
              <a:t>Auditieve fonetiek → perceptie</a:t>
            </a:r>
          </a:p>
          <a:p>
            <a:pPr marL="285750" indent="-285750">
              <a:buFont typeface="Arial" panose="020B0604020202020204" pitchFamily="34" charset="0"/>
              <a:buChar char="•"/>
            </a:pPr>
            <a:r>
              <a:rPr lang="nl-NL" sz="2000" dirty="0">
                <a:solidFill>
                  <a:schemeClr val="bg1"/>
                </a:solidFill>
              </a:rPr>
              <a:t>Oefenen: motoriek aanleren</a:t>
            </a:r>
          </a:p>
        </p:txBody>
      </p:sp>
    </p:spTree>
    <p:extLst>
      <p:ext uri="{BB962C8B-B14F-4D97-AF65-F5344CB8AC3E}">
        <p14:creationId xmlns:p14="http://schemas.microsoft.com/office/powerpoint/2010/main" val="6615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anim calcmode="lin" valueType="num">
                                      <p:cBhvr>
                                        <p:cTn id="4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1000"/>
                                        <p:tgtEl>
                                          <p:spTgt spid="6">
                                            <p:txEl>
                                              <p:pRg st="4" end="4"/>
                                            </p:txEl>
                                          </p:spTgt>
                                        </p:tgtEl>
                                      </p:cBhvr>
                                    </p:animEffect>
                                    <p:anim calcmode="lin" valueType="num">
                                      <p:cBhvr>
                                        <p:cTn id="4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1000"/>
                                        <p:tgtEl>
                                          <p:spTgt spid="6">
                                            <p:txEl>
                                              <p:pRg st="5" end="5"/>
                                            </p:txEl>
                                          </p:spTgt>
                                        </p:tgtEl>
                                      </p:cBhvr>
                                    </p:animEffect>
                                    <p:anim calcmode="lin" valueType="num">
                                      <p:cBhvr>
                                        <p:cTn id="54"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03A2E57-CD75-8E89-0C43-DB48308344DB}"/>
              </a:ext>
            </a:extLst>
          </p:cNvPr>
          <p:cNvSpPr/>
          <p:nvPr/>
        </p:nvSpPr>
        <p:spPr>
          <a:xfrm>
            <a:off x="3754638" y="403123"/>
            <a:ext cx="4101336" cy="756812"/>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20B4945-B18B-411C-AB75-888D717B7F48}"/>
              </a:ext>
            </a:extLst>
          </p:cNvPr>
          <p:cNvSpPr>
            <a:spLocks noGrp="1"/>
          </p:cNvSpPr>
          <p:nvPr>
            <p:ph type="title"/>
          </p:nvPr>
        </p:nvSpPr>
        <p:spPr>
          <a:xfrm>
            <a:off x="3754638" y="320114"/>
            <a:ext cx="4101336" cy="910250"/>
          </a:xfrm>
        </p:spPr>
        <p:txBody>
          <a:bodyPr/>
          <a:lstStyle/>
          <a:p>
            <a:pPr algn="ctr"/>
            <a:r>
              <a:rPr lang="nl-NL" dirty="0"/>
              <a:t>Spraaksysteem</a:t>
            </a:r>
          </a:p>
        </p:txBody>
      </p:sp>
      <p:pic>
        <p:nvPicPr>
          <p:cNvPr id="4" name="Afbeelding 3">
            <a:extLst>
              <a:ext uri="{FF2B5EF4-FFF2-40B4-BE49-F238E27FC236}">
                <a16:creationId xmlns:a16="http://schemas.microsoft.com/office/drawing/2014/main" id="{0FF26C40-6A5C-DC84-2459-48CBA7B47F7E}"/>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2217713" y="1367710"/>
            <a:ext cx="7201905" cy="51251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hthoek: afgeronde hoeken 6">
            <a:extLst>
              <a:ext uri="{FF2B5EF4-FFF2-40B4-BE49-F238E27FC236}">
                <a16:creationId xmlns:a16="http://schemas.microsoft.com/office/drawing/2014/main" id="{7F87FE50-9749-49E2-0541-6C6A315F878B}"/>
              </a:ext>
            </a:extLst>
          </p:cNvPr>
          <p:cNvSpPr/>
          <p:nvPr/>
        </p:nvSpPr>
        <p:spPr>
          <a:xfrm rot="20467840">
            <a:off x="367161" y="2118990"/>
            <a:ext cx="3479336" cy="982954"/>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82884835-A431-530A-3B64-382148777096}"/>
              </a:ext>
            </a:extLst>
          </p:cNvPr>
          <p:cNvSpPr txBox="1"/>
          <p:nvPr/>
        </p:nvSpPr>
        <p:spPr>
          <a:xfrm rot="20467660">
            <a:off x="607410" y="2256523"/>
            <a:ext cx="2998839" cy="707886"/>
          </a:xfrm>
          <a:prstGeom prst="rect">
            <a:avLst/>
          </a:prstGeom>
          <a:noFill/>
        </p:spPr>
        <p:txBody>
          <a:bodyPr wrap="square" rtlCol="0">
            <a:spAutoFit/>
          </a:bodyPr>
          <a:lstStyle/>
          <a:p>
            <a:r>
              <a:rPr lang="nl-NL" sz="2000" dirty="0">
                <a:solidFill>
                  <a:schemeClr val="bg1"/>
                </a:solidFill>
              </a:rPr>
              <a:t>Ongeveer 100 spieren nodig om te spreken!</a:t>
            </a:r>
          </a:p>
        </p:txBody>
      </p:sp>
      <p:sp>
        <p:nvSpPr>
          <p:cNvPr id="13" name="Rechthoek: afgeronde hoeken 12">
            <a:extLst>
              <a:ext uri="{FF2B5EF4-FFF2-40B4-BE49-F238E27FC236}">
                <a16:creationId xmlns:a16="http://schemas.microsoft.com/office/drawing/2014/main" id="{FB0F947E-A369-5023-4CE6-8A816D7956B2}"/>
              </a:ext>
            </a:extLst>
          </p:cNvPr>
          <p:cNvSpPr/>
          <p:nvPr/>
        </p:nvSpPr>
        <p:spPr>
          <a:xfrm>
            <a:off x="8485239" y="2714830"/>
            <a:ext cx="3500284" cy="923330"/>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9CA6C0DB-DA2D-4A7C-D3B0-3EA6833A1FB4}"/>
              </a:ext>
            </a:extLst>
          </p:cNvPr>
          <p:cNvSpPr txBox="1"/>
          <p:nvPr/>
        </p:nvSpPr>
        <p:spPr>
          <a:xfrm>
            <a:off x="8495072" y="2714830"/>
            <a:ext cx="3500284" cy="92333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bg1"/>
                </a:solidFill>
              </a:rPr>
              <a:t>Het </a:t>
            </a:r>
            <a:r>
              <a:rPr lang="nl-NL" dirty="0" err="1">
                <a:solidFill>
                  <a:schemeClr val="bg1"/>
                </a:solidFill>
              </a:rPr>
              <a:t>supraglottale</a:t>
            </a:r>
            <a:r>
              <a:rPr lang="nl-NL" dirty="0">
                <a:solidFill>
                  <a:schemeClr val="bg1"/>
                </a:solidFill>
              </a:rPr>
              <a:t> systeem: de structuren die zich boven de stembanden bevinden. </a:t>
            </a:r>
          </a:p>
        </p:txBody>
      </p:sp>
    </p:spTree>
    <p:extLst>
      <p:ext uri="{BB962C8B-B14F-4D97-AF65-F5344CB8AC3E}">
        <p14:creationId xmlns:p14="http://schemas.microsoft.com/office/powerpoint/2010/main" val="41171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SineVTI">
  <a:themeElements>
    <a:clrScheme name="AnalogousFromLightSeedRightStep">
      <a:dk1>
        <a:srgbClr val="000000"/>
      </a:dk1>
      <a:lt1>
        <a:srgbClr val="FFFFFF"/>
      </a:lt1>
      <a:dk2>
        <a:srgbClr val="412624"/>
      </a:dk2>
      <a:lt2>
        <a:srgbClr val="E6E8E2"/>
      </a:lt2>
      <a:accent1>
        <a:srgbClr val="A996C6"/>
      </a:accent1>
      <a:accent2>
        <a:srgbClr val="AF7FBA"/>
      </a:accent2>
      <a:accent3>
        <a:srgbClr val="C593B9"/>
      </a:accent3>
      <a:accent4>
        <a:srgbClr val="BA7F94"/>
      </a:accent4>
      <a:accent5>
        <a:srgbClr val="C69996"/>
      </a:accent5>
      <a:accent6>
        <a:srgbClr val="BA9B7F"/>
      </a:accent6>
      <a:hlink>
        <a:srgbClr val="758A53"/>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512</TotalTime>
  <Words>804</Words>
  <Application>Microsoft Office PowerPoint</Application>
  <PresentationFormat>Breedbeeld</PresentationFormat>
  <Paragraphs>162</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Aptos</vt:lpstr>
      <vt:lpstr>Arial</vt:lpstr>
      <vt:lpstr>Avenir Next LT Pro</vt:lpstr>
      <vt:lpstr>Calibri</vt:lpstr>
      <vt:lpstr>Posterama</vt:lpstr>
      <vt:lpstr>SineVTI</vt:lpstr>
      <vt:lpstr>Verstaanbaarheid   Welkom! </vt:lpstr>
      <vt:lpstr>PowerPoint-presentatie</vt:lpstr>
      <vt:lpstr>      Inhoud</vt:lpstr>
      <vt:lpstr>PowerPoint-presentatie</vt:lpstr>
      <vt:lpstr>PowerPoint-presentatie</vt:lpstr>
      <vt:lpstr>Invloed van de moedertaal </vt:lpstr>
      <vt:lpstr>Ervaren…</vt:lpstr>
      <vt:lpstr>Fonologie en fonetiek </vt:lpstr>
      <vt:lpstr>Spraaksysteem</vt:lpstr>
      <vt:lpstr>Hoe oefen je dit? </vt:lpstr>
      <vt:lpstr>Motoriek: </vt:lpstr>
      <vt:lpstr>Motoriek: </vt:lpstr>
      <vt:lpstr>PowerPoint-presentatie</vt:lpstr>
      <vt:lpstr>Vragen? </vt:lpstr>
    </vt:vector>
  </TitlesOfParts>
  <Company>ROC van Twente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Tanja Vugteveen</dc:creator>
  <cp:lastModifiedBy>Tanja Vugteveen</cp:lastModifiedBy>
  <cp:revision>2</cp:revision>
  <dcterms:created xsi:type="dcterms:W3CDTF">2025-01-22T15:04:36Z</dcterms:created>
  <dcterms:modified xsi:type="dcterms:W3CDTF">2025-04-06T16:39:29Z</dcterms:modified>
</cp:coreProperties>
</file>