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9" r:id="rId1"/>
  </p:sldMasterIdLst>
  <p:sldIdLst>
    <p:sldId id="256" r:id="rId2"/>
    <p:sldId id="271" r:id="rId3"/>
    <p:sldId id="257" r:id="rId4"/>
    <p:sldId id="262" r:id="rId5"/>
    <p:sldId id="261" r:id="rId6"/>
    <p:sldId id="260" r:id="rId7"/>
    <p:sldId id="267" r:id="rId8"/>
    <p:sldId id="263" r:id="rId9"/>
    <p:sldId id="264" r:id="rId10"/>
    <p:sldId id="266" r:id="rId11"/>
    <p:sldId id="268" r:id="rId12"/>
    <p:sldId id="269" r:id="rId13"/>
    <p:sldId id="272" r:id="rId14"/>
    <p:sldId id="270" r:id="rId15"/>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B07E66-3171-44EC-8BEB-F7F241B55A73}" v="68" dt="2025-04-06T16:39:23.049"/>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nja Vugteveen" userId="2efc9b9c-c145-4728-a26f-201c547d0cc4" providerId="ADAL" clId="{4DB07E66-3171-44EC-8BEB-F7F241B55A73}"/>
    <pc:docChg chg="custSel addSld delSld modSld">
      <pc:chgData name="Tanja Vugteveen" userId="2efc9b9c-c145-4728-a26f-201c547d0cc4" providerId="ADAL" clId="{4DB07E66-3171-44EC-8BEB-F7F241B55A73}" dt="2025-04-06T16:39:23.049" v="931" actId="20577"/>
      <pc:docMkLst>
        <pc:docMk/>
      </pc:docMkLst>
      <pc:sldChg chg="modSp mod">
        <pc:chgData name="Tanja Vugteveen" userId="2efc9b9c-c145-4728-a26f-201c547d0cc4" providerId="ADAL" clId="{4DB07E66-3171-44EC-8BEB-F7F241B55A73}" dt="2025-04-06T15:40:29.035" v="29" actId="1076"/>
        <pc:sldMkLst>
          <pc:docMk/>
          <pc:sldMk cId="604083873" sldId="256"/>
        </pc:sldMkLst>
        <pc:spChg chg="mod">
          <ac:chgData name="Tanja Vugteveen" userId="2efc9b9c-c145-4728-a26f-201c547d0cc4" providerId="ADAL" clId="{4DB07E66-3171-44EC-8BEB-F7F241B55A73}" dt="2025-04-06T15:40:06.583" v="26" actId="5793"/>
          <ac:spMkLst>
            <pc:docMk/>
            <pc:sldMk cId="604083873" sldId="256"/>
            <ac:spMk id="2" creationId="{090496D3-AA02-1969-2F0F-1EC11FD48E60}"/>
          </ac:spMkLst>
        </pc:spChg>
        <pc:spChg chg="mod">
          <ac:chgData name="Tanja Vugteveen" userId="2efc9b9c-c145-4728-a26f-201c547d0cc4" providerId="ADAL" clId="{4DB07E66-3171-44EC-8BEB-F7F241B55A73}" dt="2025-04-06T15:40:29.035" v="29" actId="1076"/>
          <ac:spMkLst>
            <pc:docMk/>
            <pc:sldMk cId="604083873" sldId="256"/>
            <ac:spMk id="4" creationId="{A932FF43-4824-6249-AF12-3D741D8BE8AD}"/>
          </ac:spMkLst>
        </pc:spChg>
      </pc:sldChg>
      <pc:sldChg chg="modSp mod">
        <pc:chgData name="Tanja Vugteveen" userId="2efc9b9c-c145-4728-a26f-201c547d0cc4" providerId="ADAL" clId="{4DB07E66-3171-44EC-8BEB-F7F241B55A73}" dt="2025-04-06T15:46:33.928" v="286" actId="20577"/>
        <pc:sldMkLst>
          <pc:docMk/>
          <pc:sldMk cId="2853162208" sldId="257"/>
        </pc:sldMkLst>
        <pc:spChg chg="mod">
          <ac:chgData name="Tanja Vugteveen" userId="2efc9b9c-c145-4728-a26f-201c547d0cc4" providerId="ADAL" clId="{4DB07E66-3171-44EC-8BEB-F7F241B55A73}" dt="2025-04-06T15:46:33.928" v="286" actId="20577"/>
          <ac:spMkLst>
            <pc:docMk/>
            <pc:sldMk cId="2853162208" sldId="257"/>
            <ac:spMk id="3" creationId="{EC384F00-4A56-F4F6-910A-55BEBA73C203}"/>
          </ac:spMkLst>
        </pc:spChg>
      </pc:sldChg>
      <pc:sldChg chg="del">
        <pc:chgData name="Tanja Vugteveen" userId="2efc9b9c-c145-4728-a26f-201c547d0cc4" providerId="ADAL" clId="{4DB07E66-3171-44EC-8BEB-F7F241B55A73}" dt="2025-04-06T15:46:50.091" v="287" actId="47"/>
        <pc:sldMkLst>
          <pc:docMk/>
          <pc:sldMk cId="2561125815" sldId="258"/>
        </pc:sldMkLst>
      </pc:sldChg>
      <pc:sldChg chg="del">
        <pc:chgData name="Tanja Vugteveen" userId="2efc9b9c-c145-4728-a26f-201c547d0cc4" providerId="ADAL" clId="{4DB07E66-3171-44EC-8BEB-F7F241B55A73}" dt="2025-04-06T15:46:55.569" v="288" actId="47"/>
        <pc:sldMkLst>
          <pc:docMk/>
          <pc:sldMk cId="2469594288" sldId="259"/>
        </pc:sldMkLst>
      </pc:sldChg>
      <pc:sldChg chg="delSp modSp mod delAnim">
        <pc:chgData name="Tanja Vugteveen" userId="2efc9b9c-c145-4728-a26f-201c547d0cc4" providerId="ADAL" clId="{4DB07E66-3171-44EC-8BEB-F7F241B55A73}" dt="2025-04-06T15:48:29.604" v="296" actId="1076"/>
        <pc:sldMkLst>
          <pc:docMk/>
          <pc:sldMk cId="4117143857" sldId="264"/>
        </pc:sldMkLst>
        <pc:spChg chg="del">
          <ac:chgData name="Tanja Vugteveen" userId="2efc9b9c-c145-4728-a26f-201c547d0cc4" providerId="ADAL" clId="{4DB07E66-3171-44EC-8BEB-F7F241B55A73}" dt="2025-04-06T15:48:13.617" v="291" actId="478"/>
          <ac:spMkLst>
            <pc:docMk/>
            <pc:sldMk cId="4117143857" sldId="264"/>
            <ac:spMk id="8" creationId="{45C23968-C332-4417-CB93-F984921E6DC4}"/>
          </ac:spMkLst>
        </pc:spChg>
        <pc:spChg chg="del">
          <ac:chgData name="Tanja Vugteveen" userId="2efc9b9c-c145-4728-a26f-201c547d0cc4" providerId="ADAL" clId="{4DB07E66-3171-44EC-8BEB-F7F241B55A73}" dt="2025-04-06T15:48:15.140" v="292" actId="478"/>
          <ac:spMkLst>
            <pc:docMk/>
            <pc:sldMk cId="4117143857" sldId="264"/>
            <ac:spMk id="9" creationId="{9C716488-B237-5CA1-F79D-79C43149FC2A}"/>
          </ac:spMkLst>
        </pc:spChg>
        <pc:spChg chg="del mod">
          <ac:chgData name="Tanja Vugteveen" userId="2efc9b9c-c145-4728-a26f-201c547d0cc4" providerId="ADAL" clId="{4DB07E66-3171-44EC-8BEB-F7F241B55A73}" dt="2025-04-06T15:48:11.189" v="290" actId="478"/>
          <ac:spMkLst>
            <pc:docMk/>
            <pc:sldMk cId="4117143857" sldId="264"/>
            <ac:spMk id="10" creationId="{EB872C5F-DC0D-7DEB-D236-254D04DB34DF}"/>
          </ac:spMkLst>
        </pc:spChg>
        <pc:spChg chg="del">
          <ac:chgData name="Tanja Vugteveen" userId="2efc9b9c-c145-4728-a26f-201c547d0cc4" providerId="ADAL" clId="{4DB07E66-3171-44EC-8BEB-F7F241B55A73}" dt="2025-04-06T15:48:16.418" v="293" actId="478"/>
          <ac:spMkLst>
            <pc:docMk/>
            <pc:sldMk cId="4117143857" sldId="264"/>
            <ac:spMk id="11" creationId="{51B74F0D-EA99-5793-C6AC-490C7CE341D6}"/>
          </ac:spMkLst>
        </pc:spChg>
        <pc:spChg chg="mod">
          <ac:chgData name="Tanja Vugteveen" userId="2efc9b9c-c145-4728-a26f-201c547d0cc4" providerId="ADAL" clId="{4DB07E66-3171-44EC-8BEB-F7F241B55A73}" dt="2025-04-06T15:48:29.604" v="296" actId="1076"/>
          <ac:spMkLst>
            <pc:docMk/>
            <pc:sldMk cId="4117143857" sldId="264"/>
            <ac:spMk id="12" creationId="{9CA6C0DB-DA2D-4A7C-D3B0-3EA6833A1FB4}"/>
          </ac:spMkLst>
        </pc:spChg>
        <pc:spChg chg="mod">
          <ac:chgData name="Tanja Vugteveen" userId="2efc9b9c-c145-4728-a26f-201c547d0cc4" providerId="ADAL" clId="{4DB07E66-3171-44EC-8BEB-F7F241B55A73}" dt="2025-04-06T15:48:25.568" v="295" actId="1076"/>
          <ac:spMkLst>
            <pc:docMk/>
            <pc:sldMk cId="4117143857" sldId="264"/>
            <ac:spMk id="13" creationId="{FB0F947E-A369-5023-4CE6-8A816D7956B2}"/>
          </ac:spMkLst>
        </pc:spChg>
      </pc:sldChg>
      <pc:sldChg chg="del">
        <pc:chgData name="Tanja Vugteveen" userId="2efc9b9c-c145-4728-a26f-201c547d0cc4" providerId="ADAL" clId="{4DB07E66-3171-44EC-8BEB-F7F241B55A73}" dt="2025-04-06T15:48:41.792" v="297" actId="47"/>
        <pc:sldMkLst>
          <pc:docMk/>
          <pc:sldMk cId="1374691131" sldId="265"/>
        </pc:sldMkLst>
      </pc:sldChg>
      <pc:sldChg chg="addSp modSp mod">
        <pc:chgData name="Tanja Vugteveen" userId="2efc9b9c-c145-4728-a26f-201c547d0cc4" providerId="ADAL" clId="{4DB07E66-3171-44EC-8BEB-F7F241B55A73}" dt="2025-04-06T15:52:15.486" v="344" actId="115"/>
        <pc:sldMkLst>
          <pc:docMk/>
          <pc:sldMk cId="1836611829" sldId="266"/>
        </pc:sldMkLst>
        <pc:spChg chg="add mod">
          <ac:chgData name="Tanja Vugteveen" userId="2efc9b9c-c145-4728-a26f-201c547d0cc4" providerId="ADAL" clId="{4DB07E66-3171-44EC-8BEB-F7F241B55A73}" dt="2025-04-06T15:52:15.486" v="344" actId="115"/>
          <ac:spMkLst>
            <pc:docMk/>
            <pc:sldMk cId="1836611829" sldId="266"/>
            <ac:spMk id="10" creationId="{0A4D2422-ACA0-5C63-A4AC-B04EF3BD9198}"/>
          </ac:spMkLst>
        </pc:spChg>
      </pc:sldChg>
      <pc:sldChg chg="modSp mod">
        <pc:chgData name="Tanja Vugteveen" userId="2efc9b9c-c145-4728-a26f-201c547d0cc4" providerId="ADAL" clId="{4DB07E66-3171-44EC-8BEB-F7F241B55A73}" dt="2025-04-06T16:00:28.148" v="375" actId="20577"/>
        <pc:sldMkLst>
          <pc:docMk/>
          <pc:sldMk cId="1307345221" sldId="267"/>
        </pc:sldMkLst>
        <pc:spChg chg="mod">
          <ac:chgData name="Tanja Vugteveen" userId="2efc9b9c-c145-4728-a26f-201c547d0cc4" providerId="ADAL" clId="{4DB07E66-3171-44EC-8BEB-F7F241B55A73}" dt="2025-04-06T16:00:28.148" v="375" actId="20577"/>
          <ac:spMkLst>
            <pc:docMk/>
            <pc:sldMk cId="1307345221" sldId="267"/>
            <ac:spMk id="4" creationId="{0EC5780C-F4E2-CDCD-0E15-F1B103E4C312}"/>
          </ac:spMkLst>
        </pc:spChg>
      </pc:sldChg>
      <pc:sldChg chg="addSp delSp modSp mod delAnim modAnim">
        <pc:chgData name="Tanja Vugteveen" userId="2efc9b9c-c145-4728-a26f-201c547d0cc4" providerId="ADAL" clId="{4DB07E66-3171-44EC-8BEB-F7F241B55A73}" dt="2025-04-06T16:22:28.253" v="566"/>
        <pc:sldMkLst>
          <pc:docMk/>
          <pc:sldMk cId="1417800736" sldId="268"/>
        </pc:sldMkLst>
        <pc:spChg chg="mod">
          <ac:chgData name="Tanja Vugteveen" userId="2efc9b9c-c145-4728-a26f-201c547d0cc4" providerId="ADAL" clId="{4DB07E66-3171-44EC-8BEB-F7F241B55A73}" dt="2025-04-06T16:01:24.066" v="381" actId="20577"/>
          <ac:spMkLst>
            <pc:docMk/>
            <pc:sldMk cId="1417800736" sldId="268"/>
            <ac:spMk id="4" creationId="{E0178ADE-C2F2-7880-028D-180E813EBE44}"/>
          </ac:spMkLst>
        </pc:spChg>
        <pc:spChg chg="del mod">
          <ac:chgData name="Tanja Vugteveen" userId="2efc9b9c-c145-4728-a26f-201c547d0cc4" providerId="ADAL" clId="{4DB07E66-3171-44EC-8BEB-F7F241B55A73}" dt="2025-04-06T16:02:06.699" v="384"/>
          <ac:spMkLst>
            <pc:docMk/>
            <pc:sldMk cId="1417800736" sldId="268"/>
            <ac:spMk id="5" creationId="{4AF8F4FB-4951-DF56-170A-1654D5AB3DEE}"/>
          </ac:spMkLst>
        </pc:spChg>
        <pc:spChg chg="mod">
          <ac:chgData name="Tanja Vugteveen" userId="2efc9b9c-c145-4728-a26f-201c547d0cc4" providerId="ADAL" clId="{4DB07E66-3171-44EC-8BEB-F7F241B55A73}" dt="2025-04-06T16:03:08.404" v="388" actId="1076"/>
          <ac:spMkLst>
            <pc:docMk/>
            <pc:sldMk cId="1417800736" sldId="268"/>
            <ac:spMk id="6" creationId="{1A0BE31A-2717-4E60-820C-DF1A17283C0D}"/>
          </ac:spMkLst>
        </pc:spChg>
        <pc:spChg chg="add mod">
          <ac:chgData name="Tanja Vugteveen" userId="2efc9b9c-c145-4728-a26f-201c547d0cc4" providerId="ADAL" clId="{4DB07E66-3171-44EC-8BEB-F7F241B55A73}" dt="2025-04-06T16:05:45.701" v="390" actId="1076"/>
          <ac:spMkLst>
            <pc:docMk/>
            <pc:sldMk cId="1417800736" sldId="268"/>
            <ac:spMk id="7" creationId="{FA48E5BA-D511-7247-6CDF-C0E13E045CF9}"/>
          </ac:spMkLst>
        </pc:spChg>
        <pc:spChg chg="del">
          <ac:chgData name="Tanja Vugteveen" userId="2efc9b9c-c145-4728-a26f-201c547d0cc4" providerId="ADAL" clId="{4DB07E66-3171-44EC-8BEB-F7F241B55A73}" dt="2025-04-06T16:02:30.479" v="385" actId="478"/>
          <ac:spMkLst>
            <pc:docMk/>
            <pc:sldMk cId="1417800736" sldId="268"/>
            <ac:spMk id="9" creationId="{031BF55B-8B2F-5BB6-E726-2C931FD293EE}"/>
          </ac:spMkLst>
        </pc:spChg>
        <pc:spChg chg="mod">
          <ac:chgData name="Tanja Vugteveen" userId="2efc9b9c-c145-4728-a26f-201c547d0cc4" providerId="ADAL" clId="{4DB07E66-3171-44EC-8BEB-F7F241B55A73}" dt="2025-04-06T16:02:53.748" v="387" actId="207"/>
          <ac:spMkLst>
            <pc:docMk/>
            <pc:sldMk cId="1417800736" sldId="268"/>
            <ac:spMk id="10" creationId="{C1F655C8-052E-AC2E-328D-E930F6B6279B}"/>
          </ac:spMkLst>
        </pc:spChg>
        <pc:spChg chg="add mod">
          <ac:chgData name="Tanja Vugteveen" userId="2efc9b9c-c145-4728-a26f-201c547d0cc4" providerId="ADAL" clId="{4DB07E66-3171-44EC-8BEB-F7F241B55A73}" dt="2025-04-06T16:08:19.097" v="537" actId="113"/>
          <ac:spMkLst>
            <pc:docMk/>
            <pc:sldMk cId="1417800736" sldId="268"/>
            <ac:spMk id="11" creationId="{93E87E1D-0CEF-CECE-5D35-21E8A456AC5C}"/>
          </ac:spMkLst>
        </pc:spChg>
        <pc:spChg chg="add mod">
          <ac:chgData name="Tanja Vugteveen" userId="2efc9b9c-c145-4728-a26f-201c547d0cc4" providerId="ADAL" clId="{4DB07E66-3171-44EC-8BEB-F7F241B55A73}" dt="2025-04-06T16:09:05.949" v="544" actId="1076"/>
          <ac:spMkLst>
            <pc:docMk/>
            <pc:sldMk cId="1417800736" sldId="268"/>
            <ac:spMk id="12" creationId="{72B38B06-7E29-2444-E02C-2406C86BE3A9}"/>
          </ac:spMkLst>
        </pc:spChg>
      </pc:sldChg>
      <pc:sldChg chg="addSp delSp modSp mod delAnim modAnim">
        <pc:chgData name="Tanja Vugteveen" userId="2efc9b9c-c145-4728-a26f-201c547d0cc4" providerId="ADAL" clId="{4DB07E66-3171-44EC-8BEB-F7F241B55A73}" dt="2025-04-06T16:23:45.983" v="576"/>
        <pc:sldMkLst>
          <pc:docMk/>
          <pc:sldMk cId="4002928857" sldId="269"/>
        </pc:sldMkLst>
        <pc:spChg chg="del">
          <ac:chgData name="Tanja Vugteveen" userId="2efc9b9c-c145-4728-a26f-201c547d0cc4" providerId="ADAL" clId="{4DB07E66-3171-44EC-8BEB-F7F241B55A73}" dt="2025-04-06T16:08:02.803" v="534" actId="21"/>
          <ac:spMkLst>
            <pc:docMk/>
            <pc:sldMk cId="4002928857" sldId="269"/>
            <ac:spMk id="4" creationId="{72B38B06-7E29-2444-E02C-2406C86BE3A9}"/>
          </ac:spMkLst>
        </pc:spChg>
        <pc:spChg chg="mod">
          <ac:chgData name="Tanja Vugteveen" userId="2efc9b9c-c145-4728-a26f-201c547d0cc4" providerId="ADAL" clId="{4DB07E66-3171-44EC-8BEB-F7F241B55A73}" dt="2025-04-06T16:21:53.671" v="562" actId="14100"/>
          <ac:spMkLst>
            <pc:docMk/>
            <pc:sldMk cId="4002928857" sldId="269"/>
            <ac:spMk id="5" creationId="{CC4B1D21-9094-6F32-1A03-C0B212F3E6AA}"/>
          </ac:spMkLst>
        </pc:spChg>
        <pc:spChg chg="mod">
          <ac:chgData name="Tanja Vugteveen" userId="2efc9b9c-c145-4728-a26f-201c547d0cc4" providerId="ADAL" clId="{4DB07E66-3171-44EC-8BEB-F7F241B55A73}" dt="2025-04-06T16:20:52.399" v="555" actId="1076"/>
          <ac:spMkLst>
            <pc:docMk/>
            <pc:sldMk cId="4002928857" sldId="269"/>
            <ac:spMk id="6" creationId="{6FB22FFF-D643-C694-81DD-0026DCE52970}"/>
          </ac:spMkLst>
        </pc:spChg>
        <pc:spChg chg="mod">
          <ac:chgData name="Tanja Vugteveen" userId="2efc9b9c-c145-4728-a26f-201c547d0cc4" providerId="ADAL" clId="{4DB07E66-3171-44EC-8BEB-F7F241B55A73}" dt="2025-04-06T16:20:56.889" v="556" actId="14100"/>
          <ac:spMkLst>
            <pc:docMk/>
            <pc:sldMk cId="4002928857" sldId="269"/>
            <ac:spMk id="7" creationId="{C2B2A298-AF48-9677-AB08-892FBA83ECCC}"/>
          </ac:spMkLst>
        </pc:spChg>
        <pc:spChg chg="del mod">
          <ac:chgData name="Tanja Vugteveen" userId="2efc9b9c-c145-4728-a26f-201c547d0cc4" providerId="ADAL" clId="{4DB07E66-3171-44EC-8BEB-F7F241B55A73}" dt="2025-04-06T16:20:01.799" v="548"/>
          <ac:spMkLst>
            <pc:docMk/>
            <pc:sldMk cId="4002928857" sldId="269"/>
            <ac:spMk id="8" creationId="{F6BEE3A8-57BA-1067-7920-8DEACC25E18B}"/>
          </ac:spMkLst>
        </pc:spChg>
        <pc:spChg chg="del">
          <ac:chgData name="Tanja Vugteveen" userId="2efc9b9c-c145-4728-a26f-201c547d0cc4" providerId="ADAL" clId="{4DB07E66-3171-44EC-8BEB-F7F241B55A73}" dt="2025-04-06T16:20:01.799" v="546" actId="478"/>
          <ac:spMkLst>
            <pc:docMk/>
            <pc:sldMk cId="4002928857" sldId="269"/>
            <ac:spMk id="9" creationId="{7B4C81C7-CA48-546A-EB16-25CA52326E4E}"/>
          </ac:spMkLst>
        </pc:spChg>
        <pc:spChg chg="add mod">
          <ac:chgData name="Tanja Vugteveen" userId="2efc9b9c-c145-4728-a26f-201c547d0cc4" providerId="ADAL" clId="{4DB07E66-3171-44EC-8BEB-F7F241B55A73}" dt="2025-04-06T16:21:24.833" v="560" actId="403"/>
          <ac:spMkLst>
            <pc:docMk/>
            <pc:sldMk cId="4002928857" sldId="269"/>
            <ac:spMk id="10" creationId="{5859ADBF-A54E-732C-A2E0-8F78D8A01ECC}"/>
          </ac:spMkLst>
        </pc:spChg>
      </pc:sldChg>
      <pc:sldChg chg="modSp">
        <pc:chgData name="Tanja Vugteveen" userId="2efc9b9c-c145-4728-a26f-201c547d0cc4" providerId="ADAL" clId="{4DB07E66-3171-44EC-8BEB-F7F241B55A73}" dt="2025-04-06T16:39:23.049" v="931" actId="20577"/>
        <pc:sldMkLst>
          <pc:docMk/>
          <pc:sldMk cId="3641801921" sldId="270"/>
        </pc:sldMkLst>
        <pc:spChg chg="mod">
          <ac:chgData name="Tanja Vugteveen" userId="2efc9b9c-c145-4728-a26f-201c547d0cc4" providerId="ADAL" clId="{4DB07E66-3171-44EC-8BEB-F7F241B55A73}" dt="2025-04-06T16:39:23.049" v="931" actId="20577"/>
          <ac:spMkLst>
            <pc:docMk/>
            <pc:sldMk cId="3641801921" sldId="270"/>
            <ac:spMk id="3" creationId="{C95514B7-3DCC-E2FA-0CB4-33B78F0853C6}"/>
          </ac:spMkLst>
        </pc:spChg>
      </pc:sldChg>
      <pc:sldChg chg="addSp delSp modSp new mod">
        <pc:chgData name="Tanja Vugteveen" userId="2efc9b9c-c145-4728-a26f-201c547d0cc4" providerId="ADAL" clId="{4DB07E66-3171-44EC-8BEB-F7F241B55A73}" dt="2025-04-06T15:46:01.154" v="254" actId="1076"/>
        <pc:sldMkLst>
          <pc:docMk/>
          <pc:sldMk cId="1914494858" sldId="271"/>
        </pc:sldMkLst>
        <pc:spChg chg="del mod">
          <ac:chgData name="Tanja Vugteveen" userId="2efc9b9c-c145-4728-a26f-201c547d0cc4" providerId="ADAL" clId="{4DB07E66-3171-44EC-8BEB-F7F241B55A73}" dt="2025-04-06T15:45:07.182" v="221" actId="478"/>
          <ac:spMkLst>
            <pc:docMk/>
            <pc:sldMk cId="1914494858" sldId="271"/>
            <ac:spMk id="2" creationId="{6C789E38-43F1-6B15-16B4-C22013ED25AD}"/>
          </ac:spMkLst>
        </pc:spChg>
        <pc:spChg chg="add mod">
          <ac:chgData name="Tanja Vugteveen" userId="2efc9b9c-c145-4728-a26f-201c547d0cc4" providerId="ADAL" clId="{4DB07E66-3171-44EC-8BEB-F7F241B55A73}" dt="2025-04-06T15:41:16.102" v="50" actId="207"/>
          <ac:spMkLst>
            <pc:docMk/>
            <pc:sldMk cId="1914494858" sldId="271"/>
            <ac:spMk id="3" creationId="{93E464D4-1265-8F21-4E21-B5CFDEE76514}"/>
          </ac:spMkLst>
        </pc:spChg>
        <pc:spChg chg="add mod">
          <ac:chgData name="Tanja Vugteveen" userId="2efc9b9c-c145-4728-a26f-201c547d0cc4" providerId="ADAL" clId="{4DB07E66-3171-44EC-8BEB-F7F241B55A73}" dt="2025-04-06T15:45:57.451" v="253" actId="1076"/>
          <ac:spMkLst>
            <pc:docMk/>
            <pc:sldMk cId="1914494858" sldId="271"/>
            <ac:spMk id="4" creationId="{F27CBD35-0CC4-B729-65BC-542DEFF0EA8B}"/>
          </ac:spMkLst>
        </pc:spChg>
        <pc:picChg chg="add mod">
          <ac:chgData name="Tanja Vugteveen" userId="2efc9b9c-c145-4728-a26f-201c547d0cc4" providerId="ADAL" clId="{4DB07E66-3171-44EC-8BEB-F7F241B55A73}" dt="2025-04-06T15:46:01.154" v="254" actId="1076"/>
          <ac:picMkLst>
            <pc:docMk/>
            <pc:sldMk cId="1914494858" sldId="271"/>
            <ac:picMk id="1026" creationId="{4ACA03E3-67FE-18A7-C389-B03A106CC19B}"/>
          </ac:picMkLst>
        </pc:picChg>
      </pc:sldChg>
      <pc:sldChg chg="addSp modSp new mod">
        <pc:chgData name="Tanja Vugteveen" userId="2efc9b9c-c145-4728-a26f-201c547d0cc4" providerId="ADAL" clId="{4DB07E66-3171-44EC-8BEB-F7F241B55A73}" dt="2025-04-06T16:38:03.518" v="928"/>
        <pc:sldMkLst>
          <pc:docMk/>
          <pc:sldMk cId="4122178175" sldId="272"/>
        </pc:sldMkLst>
        <pc:spChg chg="add mod">
          <ac:chgData name="Tanja Vugteveen" userId="2efc9b9c-c145-4728-a26f-201c547d0cc4" providerId="ADAL" clId="{4DB07E66-3171-44EC-8BEB-F7F241B55A73}" dt="2025-04-06T16:25:19.202" v="614" actId="14100"/>
          <ac:spMkLst>
            <pc:docMk/>
            <pc:sldMk cId="4122178175" sldId="272"/>
            <ac:spMk id="2" creationId="{CFF2484B-F09C-EE67-E37A-A636618E7A05}"/>
          </ac:spMkLst>
        </pc:spChg>
        <pc:spChg chg="add mod">
          <ac:chgData name="Tanja Vugteveen" userId="2efc9b9c-c145-4728-a26f-201c547d0cc4" providerId="ADAL" clId="{4DB07E66-3171-44EC-8BEB-F7F241B55A73}" dt="2025-04-06T16:25:15.030" v="613" actId="14100"/>
          <ac:spMkLst>
            <pc:docMk/>
            <pc:sldMk cId="4122178175" sldId="272"/>
            <ac:spMk id="3" creationId="{C32C5749-9C09-8D56-80B2-1FF4E3FD0051}"/>
          </ac:spMkLst>
        </pc:spChg>
        <pc:spChg chg="add mod">
          <ac:chgData name="Tanja Vugteveen" userId="2efc9b9c-c145-4728-a26f-201c547d0cc4" providerId="ADAL" clId="{4DB07E66-3171-44EC-8BEB-F7F241B55A73}" dt="2025-04-06T16:31:19.990" v="820" actId="14100"/>
          <ac:spMkLst>
            <pc:docMk/>
            <pc:sldMk cId="4122178175" sldId="272"/>
            <ac:spMk id="4" creationId="{9ED29836-558B-5A6E-208A-73D57F4F8F6A}"/>
          </ac:spMkLst>
        </pc:spChg>
        <pc:spChg chg="add mod">
          <ac:chgData name="Tanja Vugteveen" userId="2efc9b9c-c145-4728-a26f-201c547d0cc4" providerId="ADAL" clId="{4DB07E66-3171-44EC-8BEB-F7F241B55A73}" dt="2025-04-06T16:31:11.831" v="819"/>
          <ac:spMkLst>
            <pc:docMk/>
            <pc:sldMk cId="4122178175" sldId="272"/>
            <ac:spMk id="5" creationId="{C7966032-742A-21A5-D2B3-03D80E58DF5D}"/>
          </ac:spMkLst>
        </pc:spChg>
        <pc:spChg chg="add mod">
          <ac:chgData name="Tanja Vugteveen" userId="2efc9b9c-c145-4728-a26f-201c547d0cc4" providerId="ADAL" clId="{4DB07E66-3171-44EC-8BEB-F7F241B55A73}" dt="2025-04-06T16:27:11.241" v="669" actId="207"/>
          <ac:spMkLst>
            <pc:docMk/>
            <pc:sldMk cId="4122178175" sldId="272"/>
            <ac:spMk id="6" creationId="{B3137E6C-C8E8-37B6-C30F-AE2238DF1707}"/>
          </ac:spMkLst>
        </pc:spChg>
        <pc:spChg chg="add mod">
          <ac:chgData name="Tanja Vugteveen" userId="2efc9b9c-c145-4728-a26f-201c547d0cc4" providerId="ADAL" clId="{4DB07E66-3171-44EC-8BEB-F7F241B55A73}" dt="2025-04-06T16:28:31.021" v="763" actId="14100"/>
          <ac:spMkLst>
            <pc:docMk/>
            <pc:sldMk cId="4122178175" sldId="272"/>
            <ac:spMk id="7" creationId="{9B6ADCC6-0512-7A1F-F9A4-0B44FB099D7C}"/>
          </ac:spMkLst>
        </pc:spChg>
        <pc:spChg chg="add mod">
          <ac:chgData name="Tanja Vugteveen" userId="2efc9b9c-c145-4728-a26f-201c547d0cc4" providerId="ADAL" clId="{4DB07E66-3171-44EC-8BEB-F7F241B55A73}" dt="2025-04-06T16:28:37.657" v="764" actId="1076"/>
          <ac:spMkLst>
            <pc:docMk/>
            <pc:sldMk cId="4122178175" sldId="272"/>
            <ac:spMk id="8" creationId="{4847237C-52E3-9D43-C011-5742C48A157B}"/>
          </ac:spMkLst>
        </pc:spChg>
        <pc:spChg chg="add mod">
          <ac:chgData name="Tanja Vugteveen" userId="2efc9b9c-c145-4728-a26f-201c547d0cc4" providerId="ADAL" clId="{4DB07E66-3171-44EC-8BEB-F7F241B55A73}" dt="2025-04-06T16:29:16.925" v="769" actId="207"/>
          <ac:spMkLst>
            <pc:docMk/>
            <pc:sldMk cId="4122178175" sldId="272"/>
            <ac:spMk id="9" creationId="{C587EA78-D3F1-293F-651A-3F46ECA00AD5}"/>
          </ac:spMkLst>
        </pc:spChg>
        <pc:spChg chg="add mod">
          <ac:chgData name="Tanja Vugteveen" userId="2efc9b9c-c145-4728-a26f-201c547d0cc4" providerId="ADAL" clId="{4DB07E66-3171-44EC-8BEB-F7F241B55A73}" dt="2025-04-06T16:30:34.169" v="817" actId="14100"/>
          <ac:spMkLst>
            <pc:docMk/>
            <pc:sldMk cId="4122178175" sldId="272"/>
            <ac:spMk id="10" creationId="{DEEF9043-4B9C-7D95-1703-B0EE97083DAA}"/>
          </ac:spMkLst>
        </pc:spChg>
        <pc:spChg chg="add mod">
          <ac:chgData name="Tanja Vugteveen" userId="2efc9b9c-c145-4728-a26f-201c547d0cc4" providerId="ADAL" clId="{4DB07E66-3171-44EC-8BEB-F7F241B55A73}" dt="2025-04-06T16:30:28.112" v="816" actId="207"/>
          <ac:spMkLst>
            <pc:docMk/>
            <pc:sldMk cId="4122178175" sldId="272"/>
            <ac:spMk id="11" creationId="{B42F3AA6-F4EC-606A-F329-C80205A219EB}"/>
          </ac:spMkLst>
        </pc:spChg>
        <pc:spChg chg="add mod">
          <ac:chgData name="Tanja Vugteveen" userId="2efc9b9c-c145-4728-a26f-201c547d0cc4" providerId="ADAL" clId="{4DB07E66-3171-44EC-8BEB-F7F241B55A73}" dt="2025-04-06T16:35:14.126" v="879" actId="1076"/>
          <ac:spMkLst>
            <pc:docMk/>
            <pc:sldMk cId="4122178175" sldId="272"/>
            <ac:spMk id="12" creationId="{ED65FBE9-6496-3DB2-8747-B63D181B8CD9}"/>
          </ac:spMkLst>
        </pc:spChg>
        <pc:spChg chg="add mod">
          <ac:chgData name="Tanja Vugteveen" userId="2efc9b9c-c145-4728-a26f-201c547d0cc4" providerId="ADAL" clId="{4DB07E66-3171-44EC-8BEB-F7F241B55A73}" dt="2025-04-06T16:35:18.581" v="880" actId="1076"/>
          <ac:spMkLst>
            <pc:docMk/>
            <pc:sldMk cId="4122178175" sldId="272"/>
            <ac:spMk id="13" creationId="{EF4B9EFC-91AA-7B7B-653B-BD24BA62F867}"/>
          </ac:spMkLst>
        </pc:spChg>
        <pc:spChg chg="add mod">
          <ac:chgData name="Tanja Vugteveen" userId="2efc9b9c-c145-4728-a26f-201c547d0cc4" providerId="ADAL" clId="{4DB07E66-3171-44EC-8BEB-F7F241B55A73}" dt="2025-04-06T16:35:33.719" v="882" actId="207"/>
          <ac:spMkLst>
            <pc:docMk/>
            <pc:sldMk cId="4122178175" sldId="272"/>
            <ac:spMk id="14" creationId="{93A08D87-5B7A-6104-85B3-49C4EA226CAE}"/>
          </ac:spMkLst>
        </pc:spChg>
        <pc:spChg chg="add mod">
          <ac:chgData name="Tanja Vugteveen" userId="2efc9b9c-c145-4728-a26f-201c547d0cc4" providerId="ADAL" clId="{4DB07E66-3171-44EC-8BEB-F7F241B55A73}" dt="2025-04-06T16:38:03.518" v="928"/>
          <ac:spMkLst>
            <pc:docMk/>
            <pc:sldMk cId="4122178175" sldId="272"/>
            <ac:spMk id="15" creationId="{1D18A9F9-D8A9-3269-35D8-DDF5E881E8FA}"/>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3B052-A59B-4AE3-A89A-E7748630C15B}"/>
              </a:ext>
            </a:extLst>
          </p:cNvPr>
          <p:cNvSpPr>
            <a:spLocks noGrp="1"/>
          </p:cNvSpPr>
          <p:nvPr>
            <p:ph type="ctrTitle"/>
          </p:nvPr>
        </p:nvSpPr>
        <p:spPr>
          <a:xfrm>
            <a:off x="1524000" y="1122363"/>
            <a:ext cx="9144000" cy="2387600"/>
          </a:xfrm>
        </p:spPr>
        <p:txBody>
          <a:bodyPr anchor="b"/>
          <a:lstStyle>
            <a:lvl1pPr algn="ctr">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FBDA9EC4-FEA9-41D2-BE8D-F709F01D37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E155CF-52F5-4879-B7F3-D05812AC4A6D}"/>
              </a:ext>
            </a:extLst>
          </p:cNvPr>
          <p:cNvSpPr>
            <a:spLocks noGrp="1"/>
          </p:cNvSpPr>
          <p:nvPr>
            <p:ph type="dt" sz="half" idx="10"/>
          </p:nvPr>
        </p:nvSpPr>
        <p:spPr/>
        <p:txBody>
          <a:bodyPr/>
          <a:lstStyle/>
          <a:p>
            <a:fld id="{073D55F9-11A3-4523-8F38-6BA37933791A}" type="datetime1">
              <a:rPr lang="en-US" smtClean="0"/>
              <a:t>4/6/2025</a:t>
            </a:fld>
            <a:endParaRPr lang="en-US"/>
          </a:p>
        </p:txBody>
      </p:sp>
      <p:sp>
        <p:nvSpPr>
          <p:cNvPr id="5" name="Footer Placeholder 4">
            <a:extLst>
              <a:ext uri="{FF2B5EF4-FFF2-40B4-BE49-F238E27FC236}">
                <a16:creationId xmlns:a16="http://schemas.microsoft.com/office/drawing/2014/main" id="{80D053AC-61ED-4C2F-90BF-D4A9165451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138B2ED7-A198-4613-B8C9-EE02BAE24FA4}"/>
              </a:ext>
            </a:extLst>
          </p:cNvPr>
          <p:cNvSpPr>
            <a:spLocks noGrp="1"/>
          </p:cNvSpPr>
          <p:nvPr>
            <p:ph type="sldNum" sz="quarter" idx="12"/>
          </p:nvPr>
        </p:nvSpPr>
        <p:spPr/>
        <p:txBody>
          <a:bodyPr/>
          <a:lstStyle/>
          <a:p>
            <a:fld id="{11A71338-8BA2-4C79-A6C5-5A8E30081D0C}" type="slidenum">
              <a:rPr lang="en-US" smtClean="0"/>
              <a:t>‹nr.›</a:t>
            </a:fld>
            <a:endParaRPr lang="en-US"/>
          </a:p>
        </p:txBody>
      </p:sp>
    </p:spTree>
    <p:extLst>
      <p:ext uri="{BB962C8B-B14F-4D97-AF65-F5344CB8AC3E}">
        <p14:creationId xmlns:p14="http://schemas.microsoft.com/office/powerpoint/2010/main" val="568870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B47DD-81F8-4128-9E50-04A9F2D3DC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56564D1-2B83-4C0F-ACBA-E91472C50A3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6FA1D7D-D2EC-4ADB-9C65-191DEC82DDF4}"/>
              </a:ext>
            </a:extLst>
          </p:cNvPr>
          <p:cNvSpPr>
            <a:spLocks noGrp="1"/>
          </p:cNvSpPr>
          <p:nvPr>
            <p:ph type="dt" sz="half" idx="10"/>
          </p:nvPr>
        </p:nvSpPr>
        <p:spPr/>
        <p:txBody>
          <a:bodyPr/>
          <a:lstStyle/>
          <a:p>
            <a:fld id="{0B4E757A-3EC2-4683-9080-1A460C37C843}" type="datetime1">
              <a:rPr lang="en-US" smtClean="0"/>
              <a:t>4/6/2025</a:t>
            </a:fld>
            <a:endParaRPr lang="en-US"/>
          </a:p>
        </p:txBody>
      </p:sp>
      <p:sp>
        <p:nvSpPr>
          <p:cNvPr id="5" name="Footer Placeholder 4">
            <a:extLst>
              <a:ext uri="{FF2B5EF4-FFF2-40B4-BE49-F238E27FC236}">
                <a16:creationId xmlns:a16="http://schemas.microsoft.com/office/drawing/2014/main" id="{534CB571-86F9-474A-826A-75CC21C8832B}"/>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A1384F5F-50E6-4BB9-B848-EE2302C02ABE}"/>
              </a:ext>
            </a:extLst>
          </p:cNvPr>
          <p:cNvSpPr>
            <a:spLocks noGrp="1"/>
          </p:cNvSpPr>
          <p:nvPr>
            <p:ph type="sldNum" sz="quarter" idx="12"/>
          </p:nvPr>
        </p:nvSpPr>
        <p:spPr/>
        <p:txBody>
          <a:bodyPr/>
          <a:lstStyle/>
          <a:p>
            <a:fld id="{11A71338-8BA2-4C79-A6C5-5A8E30081D0C}" type="slidenum">
              <a:rPr lang="en-US" smtClean="0"/>
              <a:t>‹nr.›</a:t>
            </a:fld>
            <a:endParaRPr lang="en-US"/>
          </a:p>
        </p:txBody>
      </p:sp>
    </p:spTree>
    <p:extLst>
      <p:ext uri="{BB962C8B-B14F-4D97-AF65-F5344CB8AC3E}">
        <p14:creationId xmlns:p14="http://schemas.microsoft.com/office/powerpoint/2010/main" val="2171085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3F08DF-1C0D-4F53-A3AB-95D7B55FA06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C0D3BBD-C494-4E94-B189-319802A93E3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3C0BD9-4BED-43D3-852F-B74B949A2287}"/>
              </a:ext>
            </a:extLst>
          </p:cNvPr>
          <p:cNvSpPr>
            <a:spLocks noGrp="1"/>
          </p:cNvSpPr>
          <p:nvPr>
            <p:ph type="dt" sz="half" idx="10"/>
          </p:nvPr>
        </p:nvSpPr>
        <p:spPr>
          <a:xfrm>
            <a:off x="523539" y="6324600"/>
            <a:ext cx="2560220" cy="365125"/>
          </a:xfrm>
        </p:spPr>
        <p:txBody>
          <a:bodyPr/>
          <a:lstStyle/>
          <a:p>
            <a:fld id="{5CC8096C-64ED-4153-A483-5C02E44AD5C3}" type="datetime1">
              <a:rPr lang="en-US" smtClean="0"/>
              <a:t>4/6/2025</a:t>
            </a:fld>
            <a:endParaRPr lang="en-US" dirty="0"/>
          </a:p>
        </p:txBody>
      </p:sp>
      <p:sp>
        <p:nvSpPr>
          <p:cNvPr id="5" name="Footer Placeholder 4">
            <a:extLst>
              <a:ext uri="{FF2B5EF4-FFF2-40B4-BE49-F238E27FC236}">
                <a16:creationId xmlns:a16="http://schemas.microsoft.com/office/drawing/2014/main" id="{BB7811DC-C725-4462-B622-DB96A8987673}"/>
              </a:ext>
            </a:extLst>
          </p:cNvPr>
          <p:cNvSpPr>
            <a:spLocks noGrp="1"/>
          </p:cNvSpPr>
          <p:nvPr>
            <p:ph type="ftr" sz="quarter" idx="11"/>
          </p:nvPr>
        </p:nvSpPr>
        <p:spPr>
          <a:xfrm>
            <a:off x="4267200" y="6319838"/>
            <a:ext cx="3982781" cy="365125"/>
          </a:xfrm>
        </p:spPr>
        <p:txBody>
          <a:bodyPr/>
          <a:lstStyle/>
          <a:p>
            <a:r>
              <a:rPr lang="en-US"/>
              <a:t>Sample Footer Text</a:t>
            </a:r>
          </a:p>
        </p:txBody>
      </p:sp>
      <p:sp>
        <p:nvSpPr>
          <p:cNvPr id="6" name="Slide Number Placeholder 5">
            <a:extLst>
              <a:ext uri="{FF2B5EF4-FFF2-40B4-BE49-F238E27FC236}">
                <a16:creationId xmlns:a16="http://schemas.microsoft.com/office/drawing/2014/main" id="{67C42D06-438F-4150-9238-E2FAEE5E28D9}"/>
              </a:ext>
            </a:extLst>
          </p:cNvPr>
          <p:cNvSpPr>
            <a:spLocks noGrp="1"/>
          </p:cNvSpPr>
          <p:nvPr>
            <p:ph type="sldNum" sz="quarter" idx="12"/>
          </p:nvPr>
        </p:nvSpPr>
        <p:spPr/>
        <p:txBody>
          <a:bodyPr/>
          <a:lstStyle/>
          <a:p>
            <a:fld id="{11A71338-8BA2-4C79-A6C5-5A8E30081D0C}" type="slidenum">
              <a:rPr lang="en-US" smtClean="0"/>
              <a:t>‹nr.›</a:t>
            </a:fld>
            <a:endParaRPr lang="en-US"/>
          </a:p>
        </p:txBody>
      </p:sp>
    </p:spTree>
    <p:extLst>
      <p:ext uri="{BB962C8B-B14F-4D97-AF65-F5344CB8AC3E}">
        <p14:creationId xmlns:p14="http://schemas.microsoft.com/office/powerpoint/2010/main" val="448694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98991-AEF1-4F19-AAB8-436EAD58C282}"/>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D25B44F-E7DA-40C6-8B44-71EAB6BDFC98}"/>
              </a:ext>
            </a:extLst>
          </p:cNvPr>
          <p:cNvSpPr>
            <a:spLocks noGrp="1"/>
          </p:cNvSpPr>
          <p:nvPr>
            <p:ph idx="1"/>
          </p:nvPr>
        </p:nvSpPr>
        <p:spPr/>
        <p:txBody>
          <a:bodyPr/>
          <a:lstStyle>
            <a:lvl1pPr marL="228600" indent="-228600">
              <a:buFont typeface="Arial" panose="020B0604020202020204" pitchFamily="34" charset="0"/>
              <a:buChar char="•"/>
              <a:defRPr/>
            </a:lvl1pPr>
            <a:lvl2pPr marL="228600" indent="-228600">
              <a:buFont typeface="Arial" panose="020B0604020202020204" pitchFamily="34" charset="0"/>
              <a:buChar char="•"/>
              <a:defRPr/>
            </a:lvl2pPr>
            <a:lvl3pPr marL="228600" indent="-228600">
              <a:buFont typeface="Arial" panose="020B0604020202020204" pitchFamily="34" charset="0"/>
              <a:buChar char="•"/>
              <a:defRPr/>
            </a:lvl3pPr>
            <a:lvl4pPr marL="228600" indent="-228600">
              <a:buFont typeface="Arial" panose="020B0604020202020204" pitchFamily="34" charset="0"/>
              <a:buChar char="•"/>
              <a:defRPr/>
            </a:lvl4pPr>
            <a:lvl5pPr marL="228600" indent="-22860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F71817-A045-48C0-975B-CBEF88E9561E}"/>
              </a:ext>
            </a:extLst>
          </p:cNvPr>
          <p:cNvSpPr>
            <a:spLocks noGrp="1"/>
          </p:cNvSpPr>
          <p:nvPr>
            <p:ph type="dt" sz="half" idx="10"/>
          </p:nvPr>
        </p:nvSpPr>
        <p:spPr/>
        <p:txBody>
          <a:bodyPr/>
          <a:lstStyle/>
          <a:p>
            <a:fld id="{1CB9D56B-6EBE-4E5F-99D9-2A3DBDF37D0A}" type="datetime1">
              <a:rPr lang="en-US" smtClean="0"/>
              <a:t>4/6/2025</a:t>
            </a:fld>
            <a:endParaRPr lang="en-US"/>
          </a:p>
        </p:txBody>
      </p:sp>
      <p:sp>
        <p:nvSpPr>
          <p:cNvPr id="5" name="Footer Placeholder 4">
            <a:extLst>
              <a:ext uri="{FF2B5EF4-FFF2-40B4-BE49-F238E27FC236}">
                <a16:creationId xmlns:a16="http://schemas.microsoft.com/office/drawing/2014/main" id="{B61C39F0-32D4-407C-8BCA-97F2D9E500C9}"/>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99CF4459-37B2-4F87-B508-DB04D4332067}"/>
              </a:ext>
            </a:extLst>
          </p:cNvPr>
          <p:cNvSpPr>
            <a:spLocks noGrp="1"/>
          </p:cNvSpPr>
          <p:nvPr>
            <p:ph type="sldNum" sz="quarter" idx="12"/>
          </p:nvPr>
        </p:nvSpPr>
        <p:spPr/>
        <p:txBody>
          <a:bodyPr/>
          <a:lstStyle/>
          <a:p>
            <a:fld id="{11A71338-8BA2-4C79-A6C5-5A8E30081D0C}" type="slidenum">
              <a:rPr lang="en-US" smtClean="0"/>
              <a:t>‹nr.›</a:t>
            </a:fld>
            <a:endParaRPr lang="en-US"/>
          </a:p>
        </p:txBody>
      </p:sp>
    </p:spTree>
    <p:extLst>
      <p:ext uri="{BB962C8B-B14F-4D97-AF65-F5344CB8AC3E}">
        <p14:creationId xmlns:p14="http://schemas.microsoft.com/office/powerpoint/2010/main" val="745595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BBD03-9D57-48E9-8B43-688B72997276}"/>
              </a:ext>
            </a:extLst>
          </p:cNvPr>
          <p:cNvSpPr>
            <a:spLocks noGrp="1"/>
          </p:cNvSpPr>
          <p:nvPr>
            <p:ph type="title"/>
          </p:nvPr>
        </p:nvSpPr>
        <p:spPr>
          <a:xfrm>
            <a:off x="457200" y="1709738"/>
            <a:ext cx="10890250" cy="2852737"/>
          </a:xfrm>
        </p:spPr>
        <p:txBody>
          <a:bodyPr anchor="b"/>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83F376C-8A2F-4BE5-9669-4A6DA21B771A}"/>
              </a:ext>
            </a:extLst>
          </p:cNvPr>
          <p:cNvSpPr>
            <a:spLocks noGrp="1"/>
          </p:cNvSpPr>
          <p:nvPr>
            <p:ph type="body" idx="1"/>
          </p:nvPr>
        </p:nvSpPr>
        <p:spPr>
          <a:xfrm>
            <a:off x="457200" y="4589463"/>
            <a:ext cx="10890250" cy="1500187"/>
          </a:xfrm>
        </p:spPr>
        <p:txBody>
          <a:bodyPr/>
          <a:lstStyle>
            <a:lvl1pPr marL="0" indent="0">
              <a:buNone/>
              <a:defRPr sz="2400">
                <a:solidFill>
                  <a:srgbClr val="FFFFF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654893-212E-4450-8F7A-27256B31F9FB}"/>
              </a:ext>
            </a:extLst>
          </p:cNvPr>
          <p:cNvSpPr>
            <a:spLocks noGrp="1"/>
          </p:cNvSpPr>
          <p:nvPr>
            <p:ph type="dt" sz="half" idx="10"/>
          </p:nvPr>
        </p:nvSpPr>
        <p:spPr/>
        <p:txBody>
          <a:bodyPr/>
          <a:lstStyle/>
          <a:p>
            <a:fld id="{8C33F3CA-C7E3-432D-9282-18F13836509A}" type="datetime1">
              <a:rPr lang="en-US" smtClean="0"/>
              <a:t>4/6/2025</a:t>
            </a:fld>
            <a:endParaRPr lang="en-US" dirty="0"/>
          </a:p>
        </p:txBody>
      </p:sp>
      <p:sp>
        <p:nvSpPr>
          <p:cNvPr id="5" name="Footer Placeholder 4">
            <a:extLst>
              <a:ext uri="{FF2B5EF4-FFF2-40B4-BE49-F238E27FC236}">
                <a16:creationId xmlns:a16="http://schemas.microsoft.com/office/drawing/2014/main" id="{600E881A-3958-44A9-9EDB-D86F4E4144C0}"/>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CFEDBC4F-D9B8-4BFA-BE4F-D4B9B739D1BA}"/>
              </a:ext>
            </a:extLst>
          </p:cNvPr>
          <p:cNvSpPr>
            <a:spLocks noGrp="1"/>
          </p:cNvSpPr>
          <p:nvPr>
            <p:ph type="sldNum" sz="quarter" idx="12"/>
          </p:nvPr>
        </p:nvSpPr>
        <p:spPr/>
        <p:txBody>
          <a:bodyPr/>
          <a:lstStyle/>
          <a:p>
            <a:fld id="{11A71338-8BA2-4C79-A6C5-5A8E30081D0C}" type="slidenum">
              <a:rPr lang="en-US" smtClean="0"/>
              <a:t>‹nr.›</a:t>
            </a:fld>
            <a:endParaRPr lang="en-US"/>
          </a:p>
        </p:txBody>
      </p:sp>
    </p:spTree>
    <p:extLst>
      <p:ext uri="{BB962C8B-B14F-4D97-AF65-F5344CB8AC3E}">
        <p14:creationId xmlns:p14="http://schemas.microsoft.com/office/powerpoint/2010/main" val="3542858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C8777-C460-4649-8822-CA943386D06D}"/>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FDF69E6-1094-437B-AA7E-0E21B7136CCA}"/>
              </a:ext>
            </a:extLst>
          </p:cNvPr>
          <p:cNvSpPr>
            <a:spLocks noGrp="1"/>
          </p:cNvSpPr>
          <p:nvPr>
            <p:ph sz="half" idx="1"/>
          </p:nvPr>
        </p:nvSpPr>
        <p:spPr>
          <a:xfrm>
            <a:off x="457200" y="1825625"/>
            <a:ext cx="5562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C20BC963-4591-4BE3-AE63-4999A13C505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04D5BB-DB84-4266-9B4F-E65CCFE5B310}"/>
              </a:ext>
            </a:extLst>
          </p:cNvPr>
          <p:cNvSpPr>
            <a:spLocks noGrp="1"/>
          </p:cNvSpPr>
          <p:nvPr>
            <p:ph type="dt" sz="half" idx="10"/>
          </p:nvPr>
        </p:nvSpPr>
        <p:spPr/>
        <p:txBody>
          <a:bodyPr/>
          <a:lstStyle/>
          <a:p>
            <a:fld id="{75BE9C62-1337-40B8-BA50-E9F4861DB4BC}" type="datetime1">
              <a:rPr lang="en-US" smtClean="0"/>
              <a:t>4/6/2025</a:t>
            </a:fld>
            <a:endParaRPr lang="en-US"/>
          </a:p>
        </p:txBody>
      </p:sp>
      <p:sp>
        <p:nvSpPr>
          <p:cNvPr id="6" name="Footer Placeholder 5">
            <a:extLst>
              <a:ext uri="{FF2B5EF4-FFF2-40B4-BE49-F238E27FC236}">
                <a16:creationId xmlns:a16="http://schemas.microsoft.com/office/drawing/2014/main" id="{891A99B5-D493-4AB1-AF24-6660540D56AD}"/>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FE178D0-5F1E-43FA-B447-53501EDD17C0}"/>
              </a:ext>
            </a:extLst>
          </p:cNvPr>
          <p:cNvSpPr>
            <a:spLocks noGrp="1"/>
          </p:cNvSpPr>
          <p:nvPr>
            <p:ph type="sldNum" sz="quarter" idx="12"/>
          </p:nvPr>
        </p:nvSpPr>
        <p:spPr/>
        <p:txBody>
          <a:bodyPr/>
          <a:lstStyle/>
          <a:p>
            <a:fld id="{11A71338-8BA2-4C79-A6C5-5A8E30081D0C}" type="slidenum">
              <a:rPr lang="en-US" smtClean="0"/>
              <a:t>‹nr.›</a:t>
            </a:fld>
            <a:endParaRPr lang="en-US"/>
          </a:p>
        </p:txBody>
      </p:sp>
    </p:spTree>
    <p:extLst>
      <p:ext uri="{BB962C8B-B14F-4D97-AF65-F5344CB8AC3E}">
        <p14:creationId xmlns:p14="http://schemas.microsoft.com/office/powerpoint/2010/main" val="2998512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C85CC-8D2B-4219-A2A4-1625A02DFE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D6143C8-1CF7-440E-99A3-0527314598C6}"/>
              </a:ext>
            </a:extLst>
          </p:cNvPr>
          <p:cNvSpPr>
            <a:spLocks noGrp="1"/>
          </p:cNvSpPr>
          <p:nvPr>
            <p:ph type="body" idx="1"/>
          </p:nvPr>
        </p:nvSpPr>
        <p:spPr>
          <a:xfrm>
            <a:off x="839788" y="1820863"/>
            <a:ext cx="5157787" cy="1150937"/>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EEFF5CA-4662-4430-80C7-99CD7D66C9CF}"/>
              </a:ext>
            </a:extLst>
          </p:cNvPr>
          <p:cNvSpPr>
            <a:spLocks noGrp="1"/>
          </p:cNvSpPr>
          <p:nvPr>
            <p:ph sz="half" idx="2"/>
          </p:nvPr>
        </p:nvSpPr>
        <p:spPr>
          <a:xfrm>
            <a:off x="839788" y="3101975"/>
            <a:ext cx="5157787" cy="3087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76CB5B7-DC23-41CE-872B-E25BD64F84A5}"/>
              </a:ext>
            </a:extLst>
          </p:cNvPr>
          <p:cNvSpPr>
            <a:spLocks noGrp="1"/>
          </p:cNvSpPr>
          <p:nvPr>
            <p:ph type="body" sz="quarter" idx="3"/>
          </p:nvPr>
        </p:nvSpPr>
        <p:spPr>
          <a:xfrm>
            <a:off x="6172200" y="1820863"/>
            <a:ext cx="5183188" cy="1150937"/>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DF7633C-C24D-4947-979C-132B3AC405A8}"/>
              </a:ext>
            </a:extLst>
          </p:cNvPr>
          <p:cNvSpPr>
            <a:spLocks noGrp="1"/>
          </p:cNvSpPr>
          <p:nvPr>
            <p:ph sz="quarter" idx="4"/>
          </p:nvPr>
        </p:nvSpPr>
        <p:spPr>
          <a:xfrm>
            <a:off x="6172200" y="3101975"/>
            <a:ext cx="5183188" cy="3087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CE8A46E1-3934-4807-900F-CA7A4D8D66B3}"/>
              </a:ext>
            </a:extLst>
          </p:cNvPr>
          <p:cNvSpPr>
            <a:spLocks noGrp="1"/>
          </p:cNvSpPr>
          <p:nvPr>
            <p:ph type="dt" sz="half" idx="10"/>
          </p:nvPr>
        </p:nvSpPr>
        <p:spPr/>
        <p:txBody>
          <a:bodyPr/>
          <a:lstStyle/>
          <a:p>
            <a:fld id="{47C195EB-2DA3-4B24-8725-19BC22A7BE50}" type="datetime1">
              <a:rPr lang="en-US" smtClean="0"/>
              <a:t>4/6/2025</a:t>
            </a:fld>
            <a:endParaRPr lang="en-US"/>
          </a:p>
        </p:txBody>
      </p:sp>
      <p:sp>
        <p:nvSpPr>
          <p:cNvPr id="8" name="Footer Placeholder 7">
            <a:extLst>
              <a:ext uri="{FF2B5EF4-FFF2-40B4-BE49-F238E27FC236}">
                <a16:creationId xmlns:a16="http://schemas.microsoft.com/office/drawing/2014/main" id="{4BC9C6EA-1549-4601-8226-E5C43469CAFE}"/>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F3658246-003D-4024-9F4B-BA3BD3FBFFBC}"/>
              </a:ext>
            </a:extLst>
          </p:cNvPr>
          <p:cNvSpPr>
            <a:spLocks noGrp="1"/>
          </p:cNvSpPr>
          <p:nvPr>
            <p:ph type="sldNum" sz="quarter" idx="12"/>
          </p:nvPr>
        </p:nvSpPr>
        <p:spPr/>
        <p:txBody>
          <a:bodyPr/>
          <a:lstStyle/>
          <a:p>
            <a:fld id="{11A71338-8BA2-4C79-A6C5-5A8E30081D0C}" type="slidenum">
              <a:rPr lang="en-US" smtClean="0"/>
              <a:t>‹nr.›</a:t>
            </a:fld>
            <a:endParaRPr lang="en-US"/>
          </a:p>
        </p:txBody>
      </p:sp>
    </p:spTree>
    <p:extLst>
      <p:ext uri="{BB962C8B-B14F-4D97-AF65-F5344CB8AC3E}">
        <p14:creationId xmlns:p14="http://schemas.microsoft.com/office/powerpoint/2010/main" val="965765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2DD4C-BFBC-4087-B94C-4DD0690E838E}"/>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BEB9D434-8228-4C7F-B520-14121EBC903B}"/>
              </a:ext>
            </a:extLst>
          </p:cNvPr>
          <p:cNvSpPr>
            <a:spLocks noGrp="1"/>
          </p:cNvSpPr>
          <p:nvPr>
            <p:ph type="dt" sz="half" idx="10"/>
          </p:nvPr>
        </p:nvSpPr>
        <p:spPr/>
        <p:txBody>
          <a:bodyPr/>
          <a:lstStyle/>
          <a:p>
            <a:fld id="{F4E237E6-0076-4915-A5A8-B7C11FA4F374}" type="datetime1">
              <a:rPr lang="en-US" smtClean="0"/>
              <a:t>4/6/2025</a:t>
            </a:fld>
            <a:endParaRPr lang="en-US"/>
          </a:p>
        </p:txBody>
      </p:sp>
      <p:sp>
        <p:nvSpPr>
          <p:cNvPr id="4" name="Footer Placeholder 3">
            <a:extLst>
              <a:ext uri="{FF2B5EF4-FFF2-40B4-BE49-F238E27FC236}">
                <a16:creationId xmlns:a16="http://schemas.microsoft.com/office/drawing/2014/main" id="{997B89BD-A70A-48D2-A3D9-DB2C0DB123B4}"/>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B4ACF4EF-5A2A-4A47-81DF-80CB513060F6}"/>
              </a:ext>
            </a:extLst>
          </p:cNvPr>
          <p:cNvSpPr>
            <a:spLocks noGrp="1"/>
          </p:cNvSpPr>
          <p:nvPr>
            <p:ph type="sldNum" sz="quarter" idx="12"/>
          </p:nvPr>
        </p:nvSpPr>
        <p:spPr/>
        <p:txBody>
          <a:bodyPr/>
          <a:lstStyle/>
          <a:p>
            <a:fld id="{11A71338-8BA2-4C79-A6C5-5A8E30081D0C}" type="slidenum">
              <a:rPr lang="en-US" smtClean="0"/>
              <a:t>‹nr.›</a:t>
            </a:fld>
            <a:endParaRPr lang="en-US"/>
          </a:p>
        </p:txBody>
      </p:sp>
    </p:spTree>
    <p:extLst>
      <p:ext uri="{BB962C8B-B14F-4D97-AF65-F5344CB8AC3E}">
        <p14:creationId xmlns:p14="http://schemas.microsoft.com/office/powerpoint/2010/main" val="2947388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8B9F00-8450-475B-B155-993BAF212AF6}"/>
              </a:ext>
            </a:extLst>
          </p:cNvPr>
          <p:cNvSpPr>
            <a:spLocks noGrp="1"/>
          </p:cNvSpPr>
          <p:nvPr>
            <p:ph type="dt" sz="half" idx="10"/>
          </p:nvPr>
        </p:nvSpPr>
        <p:spPr/>
        <p:txBody>
          <a:bodyPr/>
          <a:lstStyle/>
          <a:p>
            <a:fld id="{3505F58F-C0B5-422A-8E5A-6B99E5D80F0A}" type="datetime1">
              <a:rPr lang="en-US" smtClean="0"/>
              <a:t>4/6/2025</a:t>
            </a:fld>
            <a:endParaRPr lang="en-US"/>
          </a:p>
        </p:txBody>
      </p:sp>
      <p:sp>
        <p:nvSpPr>
          <p:cNvPr id="3" name="Footer Placeholder 2">
            <a:extLst>
              <a:ext uri="{FF2B5EF4-FFF2-40B4-BE49-F238E27FC236}">
                <a16:creationId xmlns:a16="http://schemas.microsoft.com/office/drawing/2014/main" id="{5C0FDDA3-8E6F-42F7-BFBE-7FA9C647CA4E}"/>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a:lstStyle/>
          <a:p>
            <a:fld id="{11A71338-8BA2-4C79-A6C5-5A8E30081D0C}" type="slidenum">
              <a:rPr lang="en-US" smtClean="0"/>
              <a:t>‹nr.›</a:t>
            </a:fld>
            <a:endParaRPr lang="en-US"/>
          </a:p>
        </p:txBody>
      </p:sp>
    </p:spTree>
    <p:extLst>
      <p:ext uri="{BB962C8B-B14F-4D97-AF65-F5344CB8AC3E}">
        <p14:creationId xmlns:p14="http://schemas.microsoft.com/office/powerpoint/2010/main" val="4046660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10DAA-DDE3-4C9C-8171-385A3DAC81CF}"/>
              </a:ext>
            </a:extLst>
          </p:cNvPr>
          <p:cNvSpPr>
            <a:spLocks noGrp="1"/>
          </p:cNvSpPr>
          <p:nvPr>
            <p:ph type="title"/>
          </p:nvPr>
        </p:nvSpPr>
        <p:spPr>
          <a:xfrm>
            <a:off x="839788" y="685800"/>
            <a:ext cx="3932237" cy="1981200"/>
          </a:xfrm>
        </p:spPr>
        <p:txBody>
          <a:bodyPr anchor="b"/>
          <a:lstStyle>
            <a:lvl1pPr>
              <a:defRPr sz="4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AF73DB2-BD72-4F5E-9CA2-197343A0908A}"/>
              </a:ext>
            </a:extLst>
          </p:cNvPr>
          <p:cNvSpPr>
            <a:spLocks noGrp="1"/>
          </p:cNvSpPr>
          <p:nvPr>
            <p:ph idx="1"/>
          </p:nvPr>
        </p:nvSpPr>
        <p:spPr>
          <a:xfrm>
            <a:off x="5183188" y="685801"/>
            <a:ext cx="6172200" cy="51752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71F01536-2B0A-42A2-827E-2EB2C324A5FE}"/>
              </a:ext>
            </a:extLst>
          </p:cNvPr>
          <p:cNvSpPr>
            <a:spLocks noGrp="1"/>
          </p:cNvSpPr>
          <p:nvPr>
            <p:ph type="body" sz="half" idx="2"/>
          </p:nvPr>
        </p:nvSpPr>
        <p:spPr>
          <a:xfrm>
            <a:off x="839788" y="2971800"/>
            <a:ext cx="3932237" cy="2897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22CD09-61EF-4733-831C-5B133DAE1F4C}"/>
              </a:ext>
            </a:extLst>
          </p:cNvPr>
          <p:cNvSpPr>
            <a:spLocks noGrp="1"/>
          </p:cNvSpPr>
          <p:nvPr>
            <p:ph type="dt" sz="half" idx="10"/>
          </p:nvPr>
        </p:nvSpPr>
        <p:spPr/>
        <p:txBody>
          <a:bodyPr/>
          <a:lstStyle/>
          <a:p>
            <a:fld id="{7565E655-9687-48DF-A33F-F8824CCCB5D1}" type="datetime1">
              <a:rPr lang="en-US" smtClean="0"/>
              <a:t>4/6/2025</a:t>
            </a:fld>
            <a:endParaRPr lang="en-US"/>
          </a:p>
        </p:txBody>
      </p:sp>
      <p:sp>
        <p:nvSpPr>
          <p:cNvPr id="6" name="Footer Placeholder 5">
            <a:extLst>
              <a:ext uri="{FF2B5EF4-FFF2-40B4-BE49-F238E27FC236}">
                <a16:creationId xmlns:a16="http://schemas.microsoft.com/office/drawing/2014/main" id="{5B109FCF-96E4-4EBF-AAFB-5E9AD22A68AE}"/>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79E381A6-E580-49A4-989C-EF4A54F83B45}"/>
              </a:ext>
            </a:extLst>
          </p:cNvPr>
          <p:cNvSpPr>
            <a:spLocks noGrp="1"/>
          </p:cNvSpPr>
          <p:nvPr>
            <p:ph type="sldNum" sz="quarter" idx="12"/>
          </p:nvPr>
        </p:nvSpPr>
        <p:spPr/>
        <p:txBody>
          <a:bodyPr/>
          <a:lstStyle/>
          <a:p>
            <a:fld id="{11A71338-8BA2-4C79-A6C5-5A8E30081D0C}" type="slidenum">
              <a:rPr lang="en-US" smtClean="0"/>
              <a:t>‹nr.›</a:t>
            </a:fld>
            <a:endParaRPr lang="en-US"/>
          </a:p>
        </p:txBody>
      </p:sp>
    </p:spTree>
    <p:extLst>
      <p:ext uri="{BB962C8B-B14F-4D97-AF65-F5344CB8AC3E}">
        <p14:creationId xmlns:p14="http://schemas.microsoft.com/office/powerpoint/2010/main" val="2745470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CFA6E-F719-4613-8815-591471E722E5}"/>
              </a:ext>
            </a:extLst>
          </p:cNvPr>
          <p:cNvSpPr>
            <a:spLocks noGrp="1"/>
          </p:cNvSpPr>
          <p:nvPr>
            <p:ph type="title"/>
          </p:nvPr>
        </p:nvSpPr>
        <p:spPr>
          <a:xfrm>
            <a:off x="839788" y="685800"/>
            <a:ext cx="3932237" cy="2209799"/>
          </a:xfrm>
        </p:spPr>
        <p:txBody>
          <a:bodyPr anchor="b"/>
          <a:lstStyle>
            <a:lvl1pPr>
              <a:defRPr sz="44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654384F3-CDE0-4329-B76D-45AAC94B04A8}"/>
              </a:ext>
            </a:extLst>
          </p:cNvPr>
          <p:cNvSpPr>
            <a:spLocks noGrp="1"/>
          </p:cNvSpPr>
          <p:nvPr>
            <p:ph type="pic" idx="1"/>
          </p:nvPr>
        </p:nvSpPr>
        <p:spPr>
          <a:xfrm>
            <a:off x="5183188" y="685801"/>
            <a:ext cx="6172200" cy="5175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79A9D7EB-40DA-460F-A48A-3E6D5E5612E7}"/>
              </a:ext>
            </a:extLst>
          </p:cNvPr>
          <p:cNvSpPr>
            <a:spLocks noGrp="1"/>
          </p:cNvSpPr>
          <p:nvPr>
            <p:ph type="body" sz="half" idx="2"/>
          </p:nvPr>
        </p:nvSpPr>
        <p:spPr>
          <a:xfrm>
            <a:off x="839788" y="2971800"/>
            <a:ext cx="3932237" cy="2897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56944C-E229-457E-868E-C48FF47DA37A}"/>
              </a:ext>
            </a:extLst>
          </p:cNvPr>
          <p:cNvSpPr>
            <a:spLocks noGrp="1"/>
          </p:cNvSpPr>
          <p:nvPr>
            <p:ph type="dt" sz="half" idx="10"/>
          </p:nvPr>
        </p:nvSpPr>
        <p:spPr/>
        <p:txBody>
          <a:bodyPr/>
          <a:lstStyle/>
          <a:p>
            <a:fld id="{B97FD56A-AAB8-4544-A495-D0645413C9E3}" type="datetime1">
              <a:rPr lang="en-US" smtClean="0"/>
              <a:t>4/6/2025</a:t>
            </a:fld>
            <a:endParaRPr lang="en-US"/>
          </a:p>
        </p:txBody>
      </p:sp>
      <p:sp>
        <p:nvSpPr>
          <p:cNvPr id="6" name="Footer Placeholder 5">
            <a:extLst>
              <a:ext uri="{FF2B5EF4-FFF2-40B4-BE49-F238E27FC236}">
                <a16:creationId xmlns:a16="http://schemas.microsoft.com/office/drawing/2014/main" id="{CC7115FE-359F-46EA-A3C8-0D18544E34AD}"/>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5165D17-3010-4FF5-9071-5CCD3E6995D6}"/>
              </a:ext>
            </a:extLst>
          </p:cNvPr>
          <p:cNvSpPr>
            <a:spLocks noGrp="1"/>
          </p:cNvSpPr>
          <p:nvPr>
            <p:ph type="sldNum" sz="quarter" idx="12"/>
          </p:nvPr>
        </p:nvSpPr>
        <p:spPr/>
        <p:txBody>
          <a:bodyPr/>
          <a:lstStyle/>
          <a:p>
            <a:fld id="{11A71338-8BA2-4C79-A6C5-5A8E30081D0C}" type="slidenum">
              <a:rPr lang="en-US" smtClean="0"/>
              <a:t>‹nr.›</a:t>
            </a:fld>
            <a:endParaRPr lang="en-US"/>
          </a:p>
        </p:txBody>
      </p:sp>
    </p:spTree>
    <p:extLst>
      <p:ext uri="{BB962C8B-B14F-4D97-AF65-F5344CB8AC3E}">
        <p14:creationId xmlns:p14="http://schemas.microsoft.com/office/powerpoint/2010/main" val="1162493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5" name="Rectangle 114">
            <a:extLst>
              <a:ext uri="{FF2B5EF4-FFF2-40B4-BE49-F238E27FC236}">
                <a16:creationId xmlns:a16="http://schemas.microsoft.com/office/drawing/2014/main" id="{A4798C7F-C8CA-4799-BF37-3AB4642CDB66}"/>
              </a:ext>
            </a:extLst>
          </p:cNvPr>
          <p:cNvSpPr/>
          <p:nvPr/>
        </p:nvSpPr>
        <p:spPr>
          <a:xfrm>
            <a:off x="0" y="0"/>
            <a:ext cx="12188952"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nvGrpSpPr>
          <p:cNvPr id="80" name="Group 79">
            <a:extLst>
              <a:ext uri="{FF2B5EF4-FFF2-40B4-BE49-F238E27FC236}">
                <a16:creationId xmlns:a16="http://schemas.microsoft.com/office/drawing/2014/main" id="{87F0794B-55D3-4D2D-BDE7-4688ED321E42}"/>
              </a:ext>
            </a:extLst>
          </p:cNvPr>
          <p:cNvGrpSpPr/>
          <p:nvPr/>
        </p:nvGrpSpPr>
        <p:grpSpPr>
          <a:xfrm>
            <a:off x="-11413" y="0"/>
            <a:ext cx="12214827" cy="6858000"/>
            <a:chOff x="-6214" y="-1"/>
            <a:chExt cx="12214827" cy="6858000"/>
          </a:xfrm>
        </p:grpSpPr>
        <p:cxnSp>
          <p:nvCxnSpPr>
            <p:cNvPr id="81" name="Straight Connector 80">
              <a:extLst>
                <a:ext uri="{FF2B5EF4-FFF2-40B4-BE49-F238E27FC236}">
                  <a16:creationId xmlns:a16="http://schemas.microsoft.com/office/drawing/2014/main" id="{BE4C795B-1813-4CC6-B03F-8DD130BEAABD}"/>
                </a:ext>
              </a:extLst>
            </p:cNvPr>
            <p:cNvCxnSpPr>
              <a:cxnSpLocks/>
            </p:cNvCxnSpPr>
            <p:nvPr/>
          </p:nvCxnSpPr>
          <p:spPr>
            <a:xfrm>
              <a:off x="-6214" y="6686283"/>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E0F4C04D-5CD8-446B-BE3D-257172E6E4CB}"/>
                </a:ext>
              </a:extLst>
            </p:cNvPr>
            <p:cNvCxnSpPr>
              <a:cxnSpLocks/>
            </p:cNvCxnSpPr>
            <p:nvPr/>
          </p:nvCxnSpPr>
          <p:spPr>
            <a:xfrm>
              <a:off x="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FDDC802E-606F-4F39-84B6-90DF0FE54461}"/>
                </a:ext>
              </a:extLst>
            </p:cNvPr>
            <p:cNvCxnSpPr>
              <a:cxnSpLocks/>
            </p:cNvCxnSpPr>
            <p:nvPr/>
          </p:nvCxnSpPr>
          <p:spPr>
            <a:xfrm>
              <a:off x="1199325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2C5B0C75-0136-4A39-9AB6-0F02C4527810}"/>
                </a:ext>
              </a:extLst>
            </p:cNvPr>
            <p:cNvCxnSpPr>
              <a:cxnSpLocks/>
            </p:cNvCxnSpPr>
            <p:nvPr/>
          </p:nvCxnSpPr>
          <p:spPr>
            <a:xfrm>
              <a:off x="19252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C5ED2B52-3D40-46DE-8B54-99A4071578D8}"/>
                </a:ext>
              </a:extLst>
            </p:cNvPr>
            <p:cNvCxnSpPr>
              <a:cxnSpLocks/>
            </p:cNvCxnSpPr>
            <p:nvPr/>
          </p:nvCxnSpPr>
          <p:spPr>
            <a:xfrm>
              <a:off x="119196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18BCEC75-1B6B-45B2-8041-8D933FCF60F5}"/>
                </a:ext>
              </a:extLst>
            </p:cNvPr>
            <p:cNvCxnSpPr>
              <a:cxnSpLocks/>
            </p:cNvCxnSpPr>
            <p:nvPr/>
          </p:nvCxnSpPr>
          <p:spPr>
            <a:xfrm>
              <a:off x="2191404"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6A2FC789-056A-43CC-807E-4262CDC3E0F5}"/>
                </a:ext>
              </a:extLst>
            </p:cNvPr>
            <p:cNvCxnSpPr>
              <a:cxnSpLocks/>
            </p:cNvCxnSpPr>
            <p:nvPr/>
          </p:nvCxnSpPr>
          <p:spPr>
            <a:xfrm>
              <a:off x="3190842"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48C32FD3-76B0-40E7-89F2-E9C523210AF4}"/>
                </a:ext>
              </a:extLst>
            </p:cNvPr>
            <p:cNvCxnSpPr>
              <a:cxnSpLocks/>
            </p:cNvCxnSpPr>
            <p:nvPr/>
          </p:nvCxnSpPr>
          <p:spPr>
            <a:xfrm>
              <a:off x="419028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B82E9447-8362-426C-840A-B6F2231F7BCC}"/>
                </a:ext>
              </a:extLst>
            </p:cNvPr>
            <p:cNvCxnSpPr>
              <a:cxnSpLocks/>
            </p:cNvCxnSpPr>
            <p:nvPr/>
          </p:nvCxnSpPr>
          <p:spPr>
            <a:xfrm>
              <a:off x="518971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2F141DC8-83CE-4C21-A5BA-E2FFF3D866EF}"/>
                </a:ext>
              </a:extLst>
            </p:cNvPr>
            <p:cNvCxnSpPr>
              <a:cxnSpLocks/>
            </p:cNvCxnSpPr>
            <p:nvPr/>
          </p:nvCxnSpPr>
          <p:spPr>
            <a:xfrm>
              <a:off x="618915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512A697C-ECBC-40A9-AC69-BF96A34B91AF}"/>
                </a:ext>
              </a:extLst>
            </p:cNvPr>
            <p:cNvCxnSpPr>
              <a:cxnSpLocks/>
            </p:cNvCxnSpPr>
            <p:nvPr/>
          </p:nvCxnSpPr>
          <p:spPr>
            <a:xfrm>
              <a:off x="7188594"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D2E988AF-5EFB-43D3-B93F-6E4F41A2C90B}"/>
                </a:ext>
              </a:extLst>
            </p:cNvPr>
            <p:cNvCxnSpPr>
              <a:cxnSpLocks/>
            </p:cNvCxnSpPr>
            <p:nvPr/>
          </p:nvCxnSpPr>
          <p:spPr>
            <a:xfrm>
              <a:off x="8188032"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6B312C1B-AAE2-4A6D-ACC7-ABAA75D42854}"/>
                </a:ext>
              </a:extLst>
            </p:cNvPr>
            <p:cNvCxnSpPr>
              <a:cxnSpLocks/>
            </p:cNvCxnSpPr>
            <p:nvPr/>
          </p:nvCxnSpPr>
          <p:spPr>
            <a:xfrm>
              <a:off x="9187470"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57B96146-61DA-44D6-A9DF-6DB41FCF2D80}"/>
                </a:ext>
              </a:extLst>
            </p:cNvPr>
            <p:cNvCxnSpPr>
              <a:cxnSpLocks/>
            </p:cNvCxnSpPr>
            <p:nvPr/>
          </p:nvCxnSpPr>
          <p:spPr>
            <a:xfrm>
              <a:off x="10186908"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6B33F93D-4439-46EE-97C4-9CECAAFDCF60}"/>
                </a:ext>
              </a:extLst>
            </p:cNvPr>
            <p:cNvCxnSpPr>
              <a:cxnSpLocks/>
            </p:cNvCxnSpPr>
            <p:nvPr/>
          </p:nvCxnSpPr>
          <p:spPr>
            <a:xfrm>
              <a:off x="1118634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5914B275-A3D7-4BA4-B8CB-E7657100F3AD}"/>
                </a:ext>
              </a:extLst>
            </p:cNvPr>
            <p:cNvCxnSpPr>
              <a:cxnSpLocks/>
            </p:cNvCxnSpPr>
            <p:nvPr/>
          </p:nvCxnSpPr>
          <p:spPr>
            <a:xfrm>
              <a:off x="12185786" y="-1"/>
              <a:ext cx="0" cy="685800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BD26EF3B-FBE7-4D57-8E01-553F50734A68}"/>
                </a:ext>
              </a:extLst>
            </p:cNvPr>
            <p:cNvCxnSpPr>
              <a:cxnSpLocks/>
            </p:cNvCxnSpPr>
            <p:nvPr/>
          </p:nvCxnSpPr>
          <p:spPr>
            <a:xfrm>
              <a:off x="0" y="17171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6CC1E671-BA54-4B31-9A2E-8F50BC57A260}"/>
                </a:ext>
              </a:extLst>
            </p:cNvPr>
            <p:cNvCxnSpPr>
              <a:cxnSpLocks/>
            </p:cNvCxnSpPr>
            <p:nvPr/>
          </p:nvCxnSpPr>
          <p:spPr>
            <a:xfrm>
              <a:off x="0" y="72890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A836A704-3624-4ABF-9A67-0F52C2F3EFBF}"/>
                </a:ext>
              </a:extLst>
            </p:cNvPr>
            <p:cNvCxnSpPr>
              <a:cxnSpLocks/>
            </p:cNvCxnSpPr>
            <p:nvPr/>
          </p:nvCxnSpPr>
          <p:spPr>
            <a:xfrm>
              <a:off x="0" y="128609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5FDC385D-BA34-481F-A991-A776E0B19301}"/>
                </a:ext>
              </a:extLst>
            </p:cNvPr>
            <p:cNvCxnSpPr>
              <a:cxnSpLocks/>
            </p:cNvCxnSpPr>
            <p:nvPr/>
          </p:nvCxnSpPr>
          <p:spPr>
            <a:xfrm>
              <a:off x="0" y="184328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F1EF033A-D8FB-416B-AE51-4E098A27D68C}"/>
                </a:ext>
              </a:extLst>
            </p:cNvPr>
            <p:cNvCxnSpPr>
              <a:cxnSpLocks/>
            </p:cNvCxnSpPr>
            <p:nvPr/>
          </p:nvCxnSpPr>
          <p:spPr>
            <a:xfrm>
              <a:off x="0" y="240047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17C17B48-F458-4E9B-9331-56FCDC5B6AB2}"/>
                </a:ext>
              </a:extLst>
            </p:cNvPr>
            <p:cNvCxnSpPr>
              <a:cxnSpLocks/>
            </p:cNvCxnSpPr>
            <p:nvPr/>
          </p:nvCxnSpPr>
          <p:spPr>
            <a:xfrm>
              <a:off x="0" y="295766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07E44A4B-D453-46F0-A83D-AF0B33D5C59F}"/>
                </a:ext>
              </a:extLst>
            </p:cNvPr>
            <p:cNvCxnSpPr>
              <a:cxnSpLocks/>
            </p:cNvCxnSpPr>
            <p:nvPr/>
          </p:nvCxnSpPr>
          <p:spPr>
            <a:xfrm>
              <a:off x="0" y="351485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346BEA9F-314B-440D-AE8D-21E1252EC5A0}"/>
                </a:ext>
              </a:extLst>
            </p:cNvPr>
            <p:cNvCxnSpPr>
              <a:cxnSpLocks/>
            </p:cNvCxnSpPr>
            <p:nvPr/>
          </p:nvCxnSpPr>
          <p:spPr>
            <a:xfrm>
              <a:off x="0" y="407204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F15EAFD0-4869-4612-ACDE-ABC703104E88}"/>
                </a:ext>
              </a:extLst>
            </p:cNvPr>
            <p:cNvCxnSpPr>
              <a:cxnSpLocks/>
            </p:cNvCxnSpPr>
            <p:nvPr/>
          </p:nvCxnSpPr>
          <p:spPr>
            <a:xfrm>
              <a:off x="0" y="462923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A0F26706-7F23-4FF0-9CAF-F3C4F47C119D}"/>
                </a:ext>
              </a:extLst>
            </p:cNvPr>
            <p:cNvCxnSpPr>
              <a:cxnSpLocks/>
            </p:cNvCxnSpPr>
            <p:nvPr/>
          </p:nvCxnSpPr>
          <p:spPr>
            <a:xfrm>
              <a:off x="0" y="518642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C0195A72-345A-4E88-8D71-14DB3D1B607D}"/>
                </a:ext>
              </a:extLst>
            </p:cNvPr>
            <p:cNvCxnSpPr>
              <a:cxnSpLocks/>
            </p:cNvCxnSpPr>
            <p:nvPr/>
          </p:nvCxnSpPr>
          <p:spPr>
            <a:xfrm>
              <a:off x="0" y="5743616"/>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0DBF51A6-A3BC-49FE-BB01-E8992811774E}"/>
                </a:ext>
              </a:extLst>
            </p:cNvPr>
            <p:cNvCxnSpPr>
              <a:cxnSpLocks/>
            </p:cNvCxnSpPr>
            <p:nvPr/>
          </p:nvCxnSpPr>
          <p:spPr>
            <a:xfrm>
              <a:off x="0" y="6857999"/>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A78DF911-744C-419B-83DC-39F270BBF41F}"/>
                </a:ext>
              </a:extLst>
            </p:cNvPr>
            <p:cNvCxnSpPr>
              <a:cxnSpLocks/>
            </p:cNvCxnSpPr>
            <p:nvPr/>
          </p:nvCxnSpPr>
          <p:spPr>
            <a:xfrm>
              <a:off x="16613" y="6248400"/>
              <a:ext cx="12192000" cy="0"/>
            </a:xfrm>
            <a:prstGeom prst="line">
              <a:avLst/>
            </a:prstGeom>
            <a:ln w="19050">
              <a:solidFill>
                <a:schemeClr val="accent2">
                  <a:alpha val="2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49" name="Freeform: Shape 148">
            <a:extLst>
              <a:ext uri="{FF2B5EF4-FFF2-40B4-BE49-F238E27FC236}">
                <a16:creationId xmlns:a16="http://schemas.microsoft.com/office/drawing/2014/main" id="{216BB147-20D5-4D93-BDA5-1BC614D6A4B2}"/>
              </a:ext>
            </a:extLst>
          </p:cNvPr>
          <p:cNvSpPr/>
          <p:nvPr/>
        </p:nvSpPr>
        <p:spPr>
          <a:xfrm>
            <a:off x="-6214" y="5014716"/>
            <a:ext cx="2800124" cy="1843284"/>
          </a:xfrm>
          <a:custGeom>
            <a:avLst/>
            <a:gdLst>
              <a:gd name="connsiteX0" fmla="*/ 375358 w 2800124"/>
              <a:gd name="connsiteY0" fmla="*/ 0 h 1843284"/>
              <a:gd name="connsiteX1" fmla="*/ 2781298 w 2800124"/>
              <a:gd name="connsiteY1" fmla="*/ 1770066 h 1843284"/>
              <a:gd name="connsiteX2" fmla="*/ 2800124 w 2800124"/>
              <a:gd name="connsiteY2" fmla="*/ 1843284 h 1843284"/>
              <a:gd name="connsiteX3" fmla="*/ 1987869 w 2800124"/>
              <a:gd name="connsiteY3" fmla="*/ 1843284 h 1843284"/>
              <a:gd name="connsiteX4" fmla="*/ 1986195 w 2800124"/>
              <a:gd name="connsiteY4" fmla="*/ 1838711 h 1843284"/>
              <a:gd name="connsiteX5" fmla="*/ 375357 w 2800124"/>
              <a:gd name="connsiteY5" fmla="*/ 770976 h 1843284"/>
              <a:gd name="connsiteX6" fmla="*/ 23030 w 2800124"/>
              <a:gd name="connsiteY6" fmla="*/ 806494 h 1843284"/>
              <a:gd name="connsiteX7" fmla="*/ 0 w 2800124"/>
              <a:gd name="connsiteY7" fmla="*/ 812415 h 1843284"/>
              <a:gd name="connsiteX8" fmla="*/ 0 w 2800124"/>
              <a:gd name="connsiteY8" fmla="*/ 30983 h 1843284"/>
              <a:gd name="connsiteX9" fmla="*/ 117785 w 2800124"/>
              <a:gd name="connsiteY9" fmla="*/ 13007 h 1843284"/>
              <a:gd name="connsiteX10" fmla="*/ 375358 w 2800124"/>
              <a:gd name="connsiteY10" fmla="*/ 0 h 1843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00124" h="1843284">
                <a:moveTo>
                  <a:pt x="375358" y="0"/>
                </a:moveTo>
                <a:cubicBezTo>
                  <a:pt x="1505802" y="0"/>
                  <a:pt x="2462339" y="744579"/>
                  <a:pt x="2781298" y="1770066"/>
                </a:cubicBezTo>
                <a:lnTo>
                  <a:pt x="2800124" y="1843284"/>
                </a:lnTo>
                <a:lnTo>
                  <a:pt x="1987869" y="1843284"/>
                </a:lnTo>
                <a:lnTo>
                  <a:pt x="1986195" y="1838711"/>
                </a:lnTo>
                <a:cubicBezTo>
                  <a:pt x="1720801" y="1211248"/>
                  <a:pt x="1099494" y="770976"/>
                  <a:pt x="375357" y="770976"/>
                </a:cubicBezTo>
                <a:cubicBezTo>
                  <a:pt x="254668" y="770976"/>
                  <a:pt x="136835" y="783206"/>
                  <a:pt x="23030" y="806494"/>
                </a:cubicBezTo>
                <a:lnTo>
                  <a:pt x="0" y="812415"/>
                </a:lnTo>
                <a:lnTo>
                  <a:pt x="0" y="30983"/>
                </a:lnTo>
                <a:lnTo>
                  <a:pt x="117785" y="13007"/>
                </a:lnTo>
                <a:cubicBezTo>
                  <a:pt x="202473" y="4406"/>
                  <a:pt x="288401" y="0"/>
                  <a:pt x="375358" y="0"/>
                </a:cubicBezTo>
                <a:close/>
              </a:path>
            </a:pathLst>
          </a:custGeom>
          <a:solidFill>
            <a:schemeClr val="accent5">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sp>
        <p:nvSpPr>
          <p:cNvPr id="2" name="Title Placeholder 1">
            <a:extLst>
              <a:ext uri="{FF2B5EF4-FFF2-40B4-BE49-F238E27FC236}">
                <a16:creationId xmlns:a16="http://schemas.microsoft.com/office/drawing/2014/main" id="{41447F1F-BFA8-4A56-894B-40120132EE48}"/>
              </a:ext>
            </a:extLst>
          </p:cNvPr>
          <p:cNvSpPr>
            <a:spLocks noGrp="1"/>
          </p:cNvSpPr>
          <p:nvPr>
            <p:ph type="title"/>
          </p:nvPr>
        </p:nvSpPr>
        <p:spPr>
          <a:xfrm>
            <a:off x="457200" y="365125"/>
            <a:ext cx="10722932"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658FB99-0FA3-49F4-99A1-61919F942794}"/>
              </a:ext>
            </a:extLst>
          </p:cNvPr>
          <p:cNvSpPr>
            <a:spLocks noGrp="1"/>
          </p:cNvSpPr>
          <p:nvPr>
            <p:ph type="body" idx="1"/>
          </p:nvPr>
        </p:nvSpPr>
        <p:spPr>
          <a:xfrm>
            <a:off x="457200" y="1825625"/>
            <a:ext cx="10722932"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CDCCAE5-4EB0-4174-BD15-4943899B0A29}"/>
              </a:ext>
            </a:extLst>
          </p:cNvPr>
          <p:cNvSpPr>
            <a:spLocks noGrp="1"/>
          </p:cNvSpPr>
          <p:nvPr>
            <p:ph type="dt" sz="half" idx="2"/>
          </p:nvPr>
        </p:nvSpPr>
        <p:spPr>
          <a:xfrm>
            <a:off x="457200" y="6324600"/>
            <a:ext cx="2560220" cy="365125"/>
          </a:xfrm>
          <a:prstGeom prst="rect">
            <a:avLst/>
          </a:prstGeom>
        </p:spPr>
        <p:txBody>
          <a:bodyPr vert="horz" lIns="91440" tIns="45720" rIns="91440" bIns="45720" rtlCol="0" anchor="ctr"/>
          <a:lstStyle>
            <a:lvl1pPr algn="l">
              <a:defRPr sz="900" cap="all" spc="150" baseline="0">
                <a:solidFill>
                  <a:srgbClr val="FFFFFF"/>
                </a:solidFill>
              </a:defRPr>
            </a:lvl1pPr>
          </a:lstStyle>
          <a:p>
            <a:fld id="{193BAB95-8DA7-460B-B00A-7037C8394FB0}" type="datetime1">
              <a:rPr lang="en-US" smtClean="0"/>
              <a:pPr/>
              <a:t>4/6/2025</a:t>
            </a:fld>
            <a:endParaRPr lang="en-US" dirty="0"/>
          </a:p>
        </p:txBody>
      </p:sp>
      <p:sp>
        <p:nvSpPr>
          <p:cNvPr id="5" name="Footer Placeholder 4">
            <a:extLst>
              <a:ext uri="{FF2B5EF4-FFF2-40B4-BE49-F238E27FC236}">
                <a16:creationId xmlns:a16="http://schemas.microsoft.com/office/drawing/2014/main" id="{26A4189E-43B2-4CEE-B13E-61A1FBBBD25D}"/>
              </a:ext>
            </a:extLst>
          </p:cNvPr>
          <p:cNvSpPr>
            <a:spLocks noGrp="1"/>
          </p:cNvSpPr>
          <p:nvPr>
            <p:ph type="ftr" sz="quarter" idx="3"/>
          </p:nvPr>
        </p:nvSpPr>
        <p:spPr>
          <a:xfrm>
            <a:off x="4200861" y="6319838"/>
            <a:ext cx="3982781" cy="365125"/>
          </a:xfrm>
          <a:prstGeom prst="rect">
            <a:avLst/>
          </a:prstGeom>
        </p:spPr>
        <p:txBody>
          <a:bodyPr vert="horz" lIns="91440" tIns="45720" rIns="91440" bIns="45720" rtlCol="0" anchor="ctr"/>
          <a:lstStyle>
            <a:lvl1pPr algn="ctr">
              <a:defRPr sz="900" cap="all" spc="150" baseline="0">
                <a:solidFill>
                  <a:srgbClr val="FFFFFF"/>
                </a:solidFill>
              </a:defRPr>
            </a:lvl1pPr>
          </a:lstStyle>
          <a:p>
            <a:r>
              <a:rPr lang="en-US"/>
              <a:t>Sample Footer Text</a:t>
            </a:r>
            <a:endParaRPr lang="en-US" dirty="0">
              <a:solidFill>
                <a:srgbClr val="FFFFFF"/>
              </a:solidFill>
            </a:endParaRPr>
          </a:p>
        </p:txBody>
      </p:sp>
      <p:sp>
        <p:nvSpPr>
          <p:cNvPr id="6" name="Slide Number Placeholder 5">
            <a:extLst>
              <a:ext uri="{FF2B5EF4-FFF2-40B4-BE49-F238E27FC236}">
                <a16:creationId xmlns:a16="http://schemas.microsoft.com/office/drawing/2014/main" id="{EAA0530F-0BC8-46EF-A765-DD58B5367528}"/>
              </a:ext>
            </a:extLst>
          </p:cNvPr>
          <p:cNvSpPr>
            <a:spLocks noGrp="1"/>
          </p:cNvSpPr>
          <p:nvPr>
            <p:ph type="sldNum" sz="quarter" idx="4"/>
          </p:nvPr>
        </p:nvSpPr>
        <p:spPr>
          <a:xfrm>
            <a:off x="11190806" y="6324600"/>
            <a:ext cx="799078" cy="365125"/>
          </a:xfrm>
          <a:prstGeom prst="rect">
            <a:avLst/>
          </a:prstGeom>
        </p:spPr>
        <p:txBody>
          <a:bodyPr vert="horz" lIns="91440" tIns="45720" rIns="91440" bIns="45720" rtlCol="0" anchor="ctr"/>
          <a:lstStyle>
            <a:lvl1pPr algn="ctr">
              <a:defRPr sz="900" cap="all" spc="150" baseline="0">
                <a:solidFill>
                  <a:srgbClr val="FFFFFF"/>
                </a:solidFill>
              </a:defRPr>
            </a:lvl1pPr>
          </a:lstStyle>
          <a:p>
            <a:fld id="{11A71338-8BA2-4C79-A6C5-5A8E30081D0C}" type="slidenum">
              <a:rPr lang="en-US" smtClean="0"/>
              <a:pPr/>
              <a:t>‹nr.›</a:t>
            </a:fld>
            <a:endParaRPr lang="en-US" dirty="0"/>
          </a:p>
        </p:txBody>
      </p:sp>
      <p:sp>
        <p:nvSpPr>
          <p:cNvPr id="77" name="Freeform: Shape 76">
            <a:extLst>
              <a:ext uri="{FF2B5EF4-FFF2-40B4-BE49-F238E27FC236}">
                <a16:creationId xmlns:a16="http://schemas.microsoft.com/office/drawing/2014/main" id="{0A253F60-DE40-4508-A37A-61331DF1DD5D}"/>
              </a:ext>
            </a:extLst>
          </p:cNvPr>
          <p:cNvSpPr/>
          <p:nvPr/>
        </p:nvSpPr>
        <p:spPr>
          <a:xfrm>
            <a:off x="7979728" y="0"/>
            <a:ext cx="4209224" cy="1650549"/>
          </a:xfrm>
          <a:custGeom>
            <a:avLst/>
            <a:gdLst>
              <a:gd name="connsiteX0" fmla="*/ 0 w 4209224"/>
              <a:gd name="connsiteY0" fmla="*/ 0 h 1650549"/>
              <a:gd name="connsiteX1" fmla="*/ 846445 w 4209224"/>
              <a:gd name="connsiteY1" fmla="*/ 0 h 1650549"/>
              <a:gd name="connsiteX2" fmla="*/ 912542 w 4209224"/>
              <a:gd name="connsiteY2" fmla="*/ 108799 h 1650549"/>
              <a:gd name="connsiteX3" fmla="*/ 2362195 w 4209224"/>
              <a:gd name="connsiteY3" fmla="*/ 879573 h 1650549"/>
              <a:gd name="connsiteX4" fmla="*/ 3811848 w 4209224"/>
              <a:gd name="connsiteY4" fmla="*/ 108799 h 1650549"/>
              <a:gd name="connsiteX5" fmla="*/ 3877945 w 4209224"/>
              <a:gd name="connsiteY5" fmla="*/ 0 h 1650549"/>
              <a:gd name="connsiteX6" fmla="*/ 4209224 w 4209224"/>
              <a:gd name="connsiteY6" fmla="*/ 0 h 1650549"/>
              <a:gd name="connsiteX7" fmla="*/ 4209224 w 4209224"/>
              <a:gd name="connsiteY7" fmla="*/ 840421 h 1650549"/>
              <a:gd name="connsiteX8" fmla="*/ 4143538 w 4209224"/>
              <a:gd name="connsiteY8" fmla="*/ 912693 h 1650549"/>
              <a:gd name="connsiteX9" fmla="*/ 2362196 w 4209224"/>
              <a:gd name="connsiteY9" fmla="*/ 1650549 h 1650549"/>
              <a:gd name="connsiteX10" fmla="*/ 40969 w 4209224"/>
              <a:gd name="connsiteY10" fmla="*/ 111937 h 1650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9224" h="1650549">
                <a:moveTo>
                  <a:pt x="0" y="0"/>
                </a:moveTo>
                <a:lnTo>
                  <a:pt x="846445" y="0"/>
                </a:lnTo>
                <a:lnTo>
                  <a:pt x="912542" y="108799"/>
                </a:lnTo>
                <a:cubicBezTo>
                  <a:pt x="1226710" y="573829"/>
                  <a:pt x="1758748" y="879573"/>
                  <a:pt x="2362195" y="879573"/>
                </a:cubicBezTo>
                <a:cubicBezTo>
                  <a:pt x="2965642" y="879573"/>
                  <a:pt x="3497680" y="573829"/>
                  <a:pt x="3811848" y="108799"/>
                </a:cubicBezTo>
                <a:lnTo>
                  <a:pt x="3877945" y="0"/>
                </a:lnTo>
                <a:lnTo>
                  <a:pt x="4209224" y="0"/>
                </a:lnTo>
                <a:lnTo>
                  <a:pt x="4209224" y="840421"/>
                </a:lnTo>
                <a:lnTo>
                  <a:pt x="4143538" y="912693"/>
                </a:lnTo>
                <a:cubicBezTo>
                  <a:pt x="3687653" y="1368578"/>
                  <a:pt x="3057854" y="1650549"/>
                  <a:pt x="2362196" y="1650549"/>
                </a:cubicBezTo>
                <a:cubicBezTo>
                  <a:pt x="1318710" y="1650549"/>
                  <a:pt x="423404" y="1016115"/>
                  <a:pt x="40969" y="111937"/>
                </a:cubicBezTo>
                <a:close/>
              </a:path>
            </a:pathLst>
          </a:custGeom>
          <a:solidFill>
            <a:schemeClr val="accent5">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endParaRPr>
          </a:p>
        </p:txBody>
      </p:sp>
    </p:spTree>
    <p:extLst>
      <p:ext uri="{BB962C8B-B14F-4D97-AF65-F5344CB8AC3E}">
        <p14:creationId xmlns:p14="http://schemas.microsoft.com/office/powerpoint/2010/main" val="1100545092"/>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2" r:id="rId6"/>
    <p:sldLayoutId id="2147483728" r:id="rId7"/>
    <p:sldLayoutId id="2147483729" r:id="rId8"/>
    <p:sldLayoutId id="2147483730" r:id="rId9"/>
    <p:sldLayoutId id="2147483731" r:id="rId10"/>
    <p:sldLayoutId id="2147483733" r:id="rId11"/>
  </p:sldLayoutIdLst>
  <p:hf sldNum="0" hdr="0" ftr="0" dt="0"/>
  <p:txStyles>
    <p:titleStyle>
      <a:lvl1pPr algn="l" defTabSz="914400" rtl="0" eaLnBrk="1" latinLnBrk="0" hangingPunct="1">
        <a:lnSpc>
          <a:spcPct val="90000"/>
        </a:lnSpc>
        <a:spcBef>
          <a:spcPct val="0"/>
        </a:spcBef>
        <a:buNone/>
        <a:defRPr sz="4400" kern="1200">
          <a:solidFill>
            <a:srgbClr val="FFFFFF"/>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bg1"/>
        </a:buClr>
        <a:buSzPct val="75000"/>
        <a:buFont typeface="Arial" panose="020B0604020202020204" pitchFamily="34" charset="0"/>
        <a:buChar char="•"/>
        <a:defRPr sz="2800" kern="1200">
          <a:solidFill>
            <a:srgbClr val="FFFFFF"/>
          </a:solidFill>
          <a:latin typeface="+mn-lt"/>
          <a:ea typeface="+mn-ea"/>
          <a:cs typeface="+mn-cs"/>
        </a:defRPr>
      </a:lvl1pPr>
      <a:lvl2pPr marL="228600" indent="-228600" algn="l" defTabSz="914400" rtl="0" eaLnBrk="1" latinLnBrk="0" hangingPunct="1">
        <a:lnSpc>
          <a:spcPct val="110000"/>
        </a:lnSpc>
        <a:spcBef>
          <a:spcPts val="500"/>
        </a:spcBef>
        <a:buClr>
          <a:schemeClr val="bg1"/>
        </a:buClr>
        <a:buSzPct val="75000"/>
        <a:buFont typeface="Arial" panose="020B0604020202020204" pitchFamily="34" charset="0"/>
        <a:buChar char="•"/>
        <a:defRPr sz="2400" kern="1200">
          <a:solidFill>
            <a:srgbClr val="FFFFFF"/>
          </a:solidFill>
          <a:latin typeface="+mn-lt"/>
          <a:ea typeface="+mn-ea"/>
          <a:cs typeface="+mn-cs"/>
        </a:defRPr>
      </a:lvl2pPr>
      <a:lvl3pPr marL="228600" indent="-228600" algn="l" defTabSz="914400" rtl="0" eaLnBrk="1" latinLnBrk="0" hangingPunct="1">
        <a:lnSpc>
          <a:spcPct val="110000"/>
        </a:lnSpc>
        <a:spcBef>
          <a:spcPts val="500"/>
        </a:spcBef>
        <a:buClr>
          <a:schemeClr val="bg1"/>
        </a:buClr>
        <a:buSzPct val="75000"/>
        <a:buFont typeface="Arial" panose="020B0604020202020204" pitchFamily="34" charset="0"/>
        <a:buChar char="•"/>
        <a:defRPr sz="2000" kern="1200">
          <a:solidFill>
            <a:srgbClr val="FFFFFF"/>
          </a:solidFill>
          <a:latin typeface="+mn-lt"/>
          <a:ea typeface="+mn-ea"/>
          <a:cs typeface="+mn-cs"/>
        </a:defRPr>
      </a:lvl3pPr>
      <a:lvl4pPr marL="228600" indent="-228600" algn="l" defTabSz="914400" rtl="0" eaLnBrk="1" latinLnBrk="0" hangingPunct="1">
        <a:lnSpc>
          <a:spcPct val="110000"/>
        </a:lnSpc>
        <a:spcBef>
          <a:spcPts val="500"/>
        </a:spcBef>
        <a:buClr>
          <a:schemeClr val="bg1"/>
        </a:buClr>
        <a:buSzPct val="75000"/>
        <a:buFont typeface="Arial" panose="020B0604020202020204" pitchFamily="34" charset="0"/>
        <a:buChar char="•"/>
        <a:defRPr sz="1800" kern="1200">
          <a:solidFill>
            <a:srgbClr val="FFFFFF"/>
          </a:solidFill>
          <a:latin typeface="+mn-lt"/>
          <a:ea typeface="+mn-ea"/>
          <a:cs typeface="+mn-cs"/>
        </a:defRPr>
      </a:lvl4pPr>
      <a:lvl5pPr marL="228600" indent="-228600" algn="l" defTabSz="914400" rtl="0" eaLnBrk="1" latinLnBrk="0" hangingPunct="1">
        <a:lnSpc>
          <a:spcPct val="110000"/>
        </a:lnSpc>
        <a:spcBef>
          <a:spcPts val="500"/>
        </a:spcBef>
        <a:buClr>
          <a:schemeClr val="bg1"/>
        </a:buClr>
        <a:buSzPct val="75000"/>
        <a:buFont typeface="Arial" panose="020B0604020202020204" pitchFamily="34" charset="0"/>
        <a:buChar char="•"/>
        <a:defRPr sz="18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meertaligheidentaalstoornissenvu.weebly.com/" TargetMode="Externa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s://syboor.eu/woordjes/minimalpairs/" TargetMode="External"/><Relationship Id="rId2" Type="http://schemas.openxmlformats.org/officeDocument/2006/relationships/hyperlink" Target="https://www.youtube.com/playlist?list=PLF-qJ8Ed0qHcQpMyDL8Zi2G3PdQ0AoAu0" TargetMode="External"/><Relationship Id="rId1" Type="http://schemas.openxmlformats.org/officeDocument/2006/relationships/slideLayout" Target="../slideLayouts/slideLayout7.xml"/><Relationship Id="rId4" Type="http://schemas.openxmlformats.org/officeDocument/2006/relationships/hyperlink" Target="https://juf-cindy.jouwweb.nl/groep-3/veilig-leren-lezen"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1" name="Rectangle 55">
            <a:extLst>
              <a:ext uri="{FF2B5EF4-FFF2-40B4-BE49-F238E27FC236}">
                <a16:creationId xmlns:a16="http://schemas.microsoft.com/office/drawing/2014/main" id="{4E1EF4E8-5513-4BF5-BC41-04645281C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3848" cap="flat">
            <a:noFill/>
            <a:prstDash val="solid"/>
            <a:miter/>
          </a:ln>
          <a:effectLst/>
        </p:spPr>
        <p:txBody>
          <a:bodyPr rtlCol="0" anchor="ctr"/>
          <a:lstStyle/>
          <a:p>
            <a:endParaRPr lang="en-US" dirty="0">
              <a:solidFill>
                <a:schemeClr val="tx1"/>
              </a:solidFill>
            </a:endParaRPr>
          </a:p>
        </p:txBody>
      </p:sp>
      <p:pic>
        <p:nvPicPr>
          <p:cNvPr id="46" name="Picture 3" descr="Abstract rood geometrisch patroon">
            <a:extLst>
              <a:ext uri="{FF2B5EF4-FFF2-40B4-BE49-F238E27FC236}">
                <a16:creationId xmlns:a16="http://schemas.microsoft.com/office/drawing/2014/main" id="{076EFF16-BA78-FAC2-14F7-9FAA6048EEE1}"/>
              </a:ext>
            </a:extLst>
          </p:cNvPr>
          <p:cNvPicPr>
            <a:picLocks noChangeAspect="1"/>
          </p:cNvPicPr>
          <p:nvPr/>
        </p:nvPicPr>
        <p:blipFill>
          <a:blip r:embed="rId2"/>
          <a:srcRect t="11485" b="4246"/>
          <a:stretch/>
        </p:blipFill>
        <p:spPr>
          <a:xfrm>
            <a:off x="20" y="10"/>
            <a:ext cx="12191980" cy="6857989"/>
          </a:xfrm>
          <a:prstGeom prst="rect">
            <a:avLst/>
          </a:prstGeom>
        </p:spPr>
      </p:pic>
      <p:grpSp>
        <p:nvGrpSpPr>
          <p:cNvPr id="92" name="Group 57">
            <a:extLst>
              <a:ext uri="{FF2B5EF4-FFF2-40B4-BE49-F238E27FC236}">
                <a16:creationId xmlns:a16="http://schemas.microsoft.com/office/drawing/2014/main" id="{C93AB6F9-99DF-415B-96A4-7160B577543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59" name="Straight Connector 58">
              <a:extLst>
                <a:ext uri="{FF2B5EF4-FFF2-40B4-BE49-F238E27FC236}">
                  <a16:creationId xmlns:a16="http://schemas.microsoft.com/office/drawing/2014/main" id="{7D0CC45C-CCAB-4A7C-B33D-84ABB8693F8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8874C06D-399A-4BAA-B0E7-B55764CC1D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1C4829C4-3E7F-42E6-B0AC-12E562C9AD5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08D3CD5A-CC76-449E-8201-36100E44DA9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596BFDB-0E89-4726-8740-23247A96E92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196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7395F396-A800-4D94-AA0F-5AD09E378EA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91404"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C57FF3EC-7181-4E27-A7A6-DB4655B10A4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90842"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C3A5A6F8-A667-410D-BECB-C610733F044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9028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960B875F-A2D1-419D-A7F1-381B33D428E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8971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7B5344BB-AFBB-4C99-A49A-9F300421D29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18915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52BAC207-A217-4064-9C43-8DBD742D04E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188594"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A816C2C6-5594-4867-A2AD-5B34E9294F1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188032"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FB06500-F969-4448-B413-83B5FEA97D7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187470"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B6CA7F00-258B-4EDE-924E-F703C6EE6E2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186908"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87E09A08-F290-4A17-BC91-E0A577643B7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18634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45250DB6-316F-43F4-A62E-777F2306DDB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AA860293-6063-4188-B8DD-9B6DCE5D2BC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86F0D5E7-B042-4211-872B-FC93C78603A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2890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659604E9-BB25-4D53-8D35-BAD786A0750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8609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8C6DBC3F-DBBC-484D-819C-BBDD6B30F65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4328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C0D340BE-56DC-40A0-A0D3-2A0704AB334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40047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1E598E4C-A0B1-4A0D-9870-F0011F3C7CD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95766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493F4BD7-CDE1-422F-BC4C-0362418BDD4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51485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61694E10-99CB-4916-9CA3-CD347BC5B4E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07204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506CCCF9-74DC-4FA6-913D-AA94F671EFA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62923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11C22D95-08E5-48EF-940C-7703E389E90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18642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EC8CD58B-05D9-44B9-A9B3-AC3596D6C61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743616"/>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F9FCB7D7-C8E5-419A-81F1-6422F747EEB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F7692ACE-18A6-4279-BAB6-A02F9B8A821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248400"/>
              <a:ext cx="12192000" cy="0"/>
            </a:xfrm>
            <a:prstGeom prst="line">
              <a:avLst/>
            </a:prstGeom>
            <a:ln w="19050">
              <a:solidFill>
                <a:schemeClr val="accent2">
                  <a:alpha val="1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93" name="Rectangle 88">
            <a:extLst>
              <a:ext uri="{FF2B5EF4-FFF2-40B4-BE49-F238E27FC236}">
                <a16:creationId xmlns:a16="http://schemas.microsoft.com/office/drawing/2014/main" id="{406D8C29-9DDA-48D0-AF70-905FDB2CE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81775"/>
            <a:ext cx="12191999" cy="5479852"/>
          </a:xfrm>
          <a:prstGeom prst="rect">
            <a:avLst/>
          </a:prstGeom>
          <a:gradFill flip="none" rotWithShape="1">
            <a:gsLst>
              <a:gs pos="50000">
                <a:schemeClr val="tx1">
                  <a:alpha val="30000"/>
                </a:schemeClr>
              </a:gs>
              <a:gs pos="80000">
                <a:schemeClr val="tx1">
                  <a:alpha val="15000"/>
                </a:schemeClr>
              </a:gs>
              <a:gs pos="0">
                <a:schemeClr val="tx1">
                  <a:alpha val="0"/>
                </a:schemeClr>
              </a:gs>
              <a:gs pos="20000">
                <a:schemeClr val="tx1">
                  <a:alpha val="15000"/>
                </a:schemeClr>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hthoek: afgeronde hoeken 3">
            <a:extLst>
              <a:ext uri="{FF2B5EF4-FFF2-40B4-BE49-F238E27FC236}">
                <a16:creationId xmlns:a16="http://schemas.microsoft.com/office/drawing/2014/main" id="{A932FF43-4824-6249-AF12-3D741D8BE8AD}"/>
              </a:ext>
            </a:extLst>
          </p:cNvPr>
          <p:cNvSpPr/>
          <p:nvPr/>
        </p:nvSpPr>
        <p:spPr>
          <a:xfrm>
            <a:off x="3221634" y="2451669"/>
            <a:ext cx="5799819" cy="2160899"/>
          </a:xfrm>
          <a:prstGeom prst="round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090496D3-AA02-1969-2F0F-1EC11FD48E60}"/>
              </a:ext>
            </a:extLst>
          </p:cNvPr>
          <p:cNvSpPr>
            <a:spLocks noGrp="1"/>
          </p:cNvSpPr>
          <p:nvPr>
            <p:ph type="ctrTitle"/>
          </p:nvPr>
        </p:nvSpPr>
        <p:spPr>
          <a:xfrm>
            <a:off x="1524000" y="3220947"/>
            <a:ext cx="9144000" cy="2940679"/>
          </a:xfrm>
        </p:spPr>
        <p:txBody>
          <a:bodyPr anchor="t">
            <a:normAutofit/>
          </a:bodyPr>
          <a:lstStyle/>
          <a:p>
            <a:r>
              <a:rPr lang="nl-NL" dirty="0"/>
              <a:t>Verstaanbaarheid </a:t>
            </a:r>
            <a:br>
              <a:rPr lang="nl-NL" dirty="0"/>
            </a:br>
            <a:br>
              <a:rPr lang="nl-NL" dirty="0"/>
            </a:br>
            <a:r>
              <a:rPr lang="nl-NL" dirty="0">
                <a:solidFill>
                  <a:schemeClr val="accent4">
                    <a:lumMod val="75000"/>
                  </a:schemeClr>
                </a:solidFill>
              </a:rPr>
              <a:t>Welkom! </a:t>
            </a:r>
          </a:p>
        </p:txBody>
      </p:sp>
      <p:sp>
        <p:nvSpPr>
          <p:cNvPr id="3" name="Ondertitel 2">
            <a:extLst>
              <a:ext uri="{FF2B5EF4-FFF2-40B4-BE49-F238E27FC236}">
                <a16:creationId xmlns:a16="http://schemas.microsoft.com/office/drawing/2014/main" id="{0049F02D-794F-5836-AD62-7F8BCA976BF6}"/>
              </a:ext>
            </a:extLst>
          </p:cNvPr>
          <p:cNvSpPr>
            <a:spLocks noGrp="1"/>
          </p:cNvSpPr>
          <p:nvPr>
            <p:ph type="subTitle" idx="1"/>
          </p:nvPr>
        </p:nvSpPr>
        <p:spPr>
          <a:xfrm>
            <a:off x="1524000" y="1486396"/>
            <a:ext cx="9144000" cy="1642477"/>
          </a:xfrm>
        </p:spPr>
        <p:txBody>
          <a:bodyPr anchor="b">
            <a:normAutofit/>
          </a:bodyPr>
          <a:lstStyle/>
          <a:p>
            <a:r>
              <a:rPr lang="nl-NL" sz="2200" dirty="0"/>
              <a:t>NT2 en </a:t>
            </a:r>
          </a:p>
        </p:txBody>
      </p:sp>
    </p:spTree>
    <p:extLst>
      <p:ext uri="{BB962C8B-B14F-4D97-AF65-F5344CB8AC3E}">
        <p14:creationId xmlns:p14="http://schemas.microsoft.com/office/powerpoint/2010/main" val="604083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afgeronde hoeken 2">
            <a:extLst>
              <a:ext uri="{FF2B5EF4-FFF2-40B4-BE49-F238E27FC236}">
                <a16:creationId xmlns:a16="http://schemas.microsoft.com/office/drawing/2014/main" id="{696C69A5-62D6-5837-5B2E-1912D19CF55E}"/>
              </a:ext>
            </a:extLst>
          </p:cNvPr>
          <p:cNvSpPr/>
          <p:nvPr/>
        </p:nvSpPr>
        <p:spPr>
          <a:xfrm>
            <a:off x="457200" y="648929"/>
            <a:ext cx="4655574" cy="707923"/>
          </a:xfrm>
          <a:prstGeom prst="round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DCD3B2EF-CD42-79D2-0740-4C581F28EB98}"/>
              </a:ext>
            </a:extLst>
          </p:cNvPr>
          <p:cNvSpPr>
            <a:spLocks noGrp="1"/>
          </p:cNvSpPr>
          <p:nvPr>
            <p:ph type="title"/>
          </p:nvPr>
        </p:nvSpPr>
        <p:spPr/>
        <p:txBody>
          <a:bodyPr/>
          <a:lstStyle/>
          <a:p>
            <a:r>
              <a:rPr lang="nl-NL" dirty="0"/>
              <a:t>Hoe oefen je dit? </a:t>
            </a:r>
          </a:p>
        </p:txBody>
      </p:sp>
      <p:sp>
        <p:nvSpPr>
          <p:cNvPr id="5" name="Rechthoek: afgeronde hoeken 4">
            <a:extLst>
              <a:ext uri="{FF2B5EF4-FFF2-40B4-BE49-F238E27FC236}">
                <a16:creationId xmlns:a16="http://schemas.microsoft.com/office/drawing/2014/main" id="{B09D2826-021F-294E-D41E-3FA15CA103EC}"/>
              </a:ext>
            </a:extLst>
          </p:cNvPr>
          <p:cNvSpPr/>
          <p:nvPr/>
        </p:nvSpPr>
        <p:spPr>
          <a:xfrm>
            <a:off x="457200" y="1868130"/>
            <a:ext cx="4655574" cy="1325563"/>
          </a:xfrm>
          <a:prstGeom prst="round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ekstvak 3">
            <a:extLst>
              <a:ext uri="{FF2B5EF4-FFF2-40B4-BE49-F238E27FC236}">
                <a16:creationId xmlns:a16="http://schemas.microsoft.com/office/drawing/2014/main" id="{197AC015-C2CA-B149-1FC3-11EB7BAC3196}"/>
              </a:ext>
            </a:extLst>
          </p:cNvPr>
          <p:cNvSpPr txBox="1"/>
          <p:nvPr/>
        </p:nvSpPr>
        <p:spPr>
          <a:xfrm>
            <a:off x="734534" y="1868130"/>
            <a:ext cx="4073440" cy="1477328"/>
          </a:xfrm>
          <a:prstGeom prst="rect">
            <a:avLst/>
          </a:prstGeom>
          <a:noFill/>
        </p:spPr>
        <p:txBody>
          <a:bodyPr wrap="square" rtlCol="0">
            <a:spAutoFit/>
          </a:bodyPr>
          <a:lstStyle/>
          <a:p>
            <a:r>
              <a:rPr lang="nl-NL" dirty="0">
                <a:solidFill>
                  <a:schemeClr val="bg1"/>
                </a:solidFill>
              </a:rPr>
              <a:t>Checken:</a:t>
            </a:r>
          </a:p>
          <a:p>
            <a:pPr marL="285750" indent="-285750">
              <a:buFontTx/>
              <a:buChar char="-"/>
            </a:pPr>
            <a:r>
              <a:rPr lang="nl-NL" dirty="0">
                <a:solidFill>
                  <a:schemeClr val="bg1"/>
                </a:solidFill>
              </a:rPr>
              <a:t>Invloed moedertaal? </a:t>
            </a:r>
          </a:p>
          <a:p>
            <a:pPr marL="285750" indent="-285750">
              <a:buFontTx/>
              <a:buChar char="-"/>
            </a:pPr>
            <a:r>
              <a:rPr lang="nl-NL" dirty="0">
                <a:solidFill>
                  <a:schemeClr val="bg1"/>
                </a:solidFill>
              </a:rPr>
              <a:t>Klank imiteren? Zo ja, fonologisch;</a:t>
            </a:r>
          </a:p>
          <a:p>
            <a:pPr marL="285750" indent="-285750">
              <a:buFontTx/>
              <a:buChar char="-"/>
            </a:pPr>
            <a:r>
              <a:rPr lang="nl-NL" dirty="0">
                <a:solidFill>
                  <a:schemeClr val="bg1"/>
                </a:solidFill>
              </a:rPr>
              <a:t>Zo nee, fonetisch; </a:t>
            </a:r>
          </a:p>
          <a:p>
            <a:pPr marL="285750" indent="-285750">
              <a:buFontTx/>
              <a:buChar char="-"/>
            </a:pPr>
            <a:endParaRPr lang="nl-NL" dirty="0"/>
          </a:p>
        </p:txBody>
      </p:sp>
      <p:sp>
        <p:nvSpPr>
          <p:cNvPr id="7" name="Rechthoek: afgeronde hoeken 6">
            <a:extLst>
              <a:ext uri="{FF2B5EF4-FFF2-40B4-BE49-F238E27FC236}">
                <a16:creationId xmlns:a16="http://schemas.microsoft.com/office/drawing/2014/main" id="{049357D2-95E2-18D9-11B0-8C5BB5BA5387}"/>
              </a:ext>
            </a:extLst>
          </p:cNvPr>
          <p:cNvSpPr/>
          <p:nvPr/>
        </p:nvSpPr>
        <p:spPr>
          <a:xfrm>
            <a:off x="6096000" y="1868129"/>
            <a:ext cx="5515898" cy="3139320"/>
          </a:xfrm>
          <a:prstGeom prst="round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ekstvak 5">
            <a:extLst>
              <a:ext uri="{FF2B5EF4-FFF2-40B4-BE49-F238E27FC236}">
                <a16:creationId xmlns:a16="http://schemas.microsoft.com/office/drawing/2014/main" id="{CC7DB610-2C31-8F17-5DCB-2C13B8817F84}"/>
              </a:ext>
            </a:extLst>
          </p:cNvPr>
          <p:cNvSpPr txBox="1"/>
          <p:nvPr/>
        </p:nvSpPr>
        <p:spPr>
          <a:xfrm>
            <a:off x="6400800" y="2052796"/>
            <a:ext cx="5243479" cy="3139321"/>
          </a:xfrm>
          <a:prstGeom prst="rect">
            <a:avLst/>
          </a:prstGeom>
          <a:noFill/>
        </p:spPr>
        <p:txBody>
          <a:bodyPr wrap="square" rtlCol="0">
            <a:spAutoFit/>
          </a:bodyPr>
          <a:lstStyle/>
          <a:p>
            <a:r>
              <a:rPr lang="nl-NL" dirty="0">
                <a:solidFill>
                  <a:schemeClr val="bg1"/>
                </a:solidFill>
              </a:rPr>
              <a:t>Fonologisch oefenen: </a:t>
            </a:r>
          </a:p>
          <a:p>
            <a:pPr marL="285750" indent="-285750">
              <a:buFontTx/>
              <a:buChar char="-"/>
            </a:pPr>
            <a:r>
              <a:rPr lang="nl-NL" dirty="0">
                <a:solidFill>
                  <a:schemeClr val="bg1"/>
                </a:solidFill>
              </a:rPr>
              <a:t>Door welke klank wordt de moeilijke klank vervangen? </a:t>
            </a:r>
          </a:p>
          <a:p>
            <a:pPr marL="285750" indent="-285750">
              <a:buFontTx/>
              <a:buChar char="-"/>
            </a:pPr>
            <a:r>
              <a:rPr lang="nl-NL" dirty="0">
                <a:solidFill>
                  <a:schemeClr val="bg1"/>
                </a:solidFill>
              </a:rPr>
              <a:t>Minimale paren → visuele ondersteuning!</a:t>
            </a:r>
          </a:p>
          <a:p>
            <a:pPr marL="285750" indent="-285750">
              <a:buFontTx/>
              <a:buChar char="-"/>
            </a:pPr>
            <a:r>
              <a:rPr lang="nl-NL" dirty="0">
                <a:solidFill>
                  <a:schemeClr val="bg1"/>
                </a:solidFill>
              </a:rPr>
              <a:t>Laten horen en zien van het betekenisverschil!</a:t>
            </a:r>
          </a:p>
          <a:p>
            <a:pPr marL="285750" indent="-285750">
              <a:buFontTx/>
              <a:buChar char="-"/>
            </a:pPr>
            <a:r>
              <a:rPr lang="nl-NL" dirty="0">
                <a:solidFill>
                  <a:schemeClr val="bg1"/>
                </a:solidFill>
              </a:rPr>
              <a:t>Draai de rollen om → jij luistert en laat zien wat je hoort. </a:t>
            </a:r>
          </a:p>
          <a:p>
            <a:pPr marL="285750" indent="-285750">
              <a:buFontTx/>
              <a:buChar char="-"/>
            </a:pPr>
            <a:r>
              <a:rPr lang="nl-NL" dirty="0">
                <a:solidFill>
                  <a:schemeClr val="bg1"/>
                </a:solidFill>
              </a:rPr>
              <a:t>De meeste mensen kunnen zichzelf corrigeren. </a:t>
            </a:r>
          </a:p>
          <a:p>
            <a:pPr marL="285750" indent="-285750">
              <a:buFontTx/>
              <a:buChar char="-"/>
            </a:pPr>
            <a:endParaRPr lang="nl-NL" dirty="0"/>
          </a:p>
        </p:txBody>
      </p:sp>
      <p:sp>
        <p:nvSpPr>
          <p:cNvPr id="9" name="Rechthoek: afgeronde hoeken 8">
            <a:extLst>
              <a:ext uri="{FF2B5EF4-FFF2-40B4-BE49-F238E27FC236}">
                <a16:creationId xmlns:a16="http://schemas.microsoft.com/office/drawing/2014/main" id="{DD358EB7-095C-953B-71C5-50231FB42C41}"/>
              </a:ext>
            </a:extLst>
          </p:cNvPr>
          <p:cNvSpPr/>
          <p:nvPr/>
        </p:nvSpPr>
        <p:spPr>
          <a:xfrm>
            <a:off x="580102" y="3785418"/>
            <a:ext cx="4837471" cy="2139709"/>
          </a:xfrm>
          <a:prstGeom prst="round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ekstvak 7">
            <a:extLst>
              <a:ext uri="{FF2B5EF4-FFF2-40B4-BE49-F238E27FC236}">
                <a16:creationId xmlns:a16="http://schemas.microsoft.com/office/drawing/2014/main" id="{4EDE8201-BF2B-2237-1EB2-D84BADEBB387}"/>
              </a:ext>
            </a:extLst>
          </p:cNvPr>
          <p:cNvSpPr txBox="1"/>
          <p:nvPr/>
        </p:nvSpPr>
        <p:spPr>
          <a:xfrm>
            <a:off x="734534" y="3937183"/>
            <a:ext cx="5253311" cy="1754326"/>
          </a:xfrm>
          <a:prstGeom prst="rect">
            <a:avLst/>
          </a:prstGeom>
          <a:noFill/>
        </p:spPr>
        <p:txBody>
          <a:bodyPr wrap="square" rtlCol="0">
            <a:spAutoFit/>
          </a:bodyPr>
          <a:lstStyle/>
          <a:p>
            <a:r>
              <a:rPr lang="nl-NL" dirty="0">
                <a:solidFill>
                  <a:schemeClr val="bg1"/>
                </a:solidFill>
              </a:rPr>
              <a:t>Fonetisch oefenen: </a:t>
            </a:r>
          </a:p>
          <a:p>
            <a:pPr marL="285750" indent="-285750">
              <a:buFontTx/>
              <a:buChar char="-"/>
            </a:pPr>
            <a:r>
              <a:rPr lang="nl-NL" dirty="0">
                <a:solidFill>
                  <a:schemeClr val="bg1"/>
                </a:solidFill>
              </a:rPr>
              <a:t>Motoriek laten zien, ervaren en horen. </a:t>
            </a:r>
          </a:p>
          <a:p>
            <a:pPr marL="285750" indent="-285750">
              <a:buFontTx/>
              <a:buChar char="-"/>
            </a:pPr>
            <a:r>
              <a:rPr lang="nl-NL" dirty="0">
                <a:solidFill>
                  <a:schemeClr val="bg1"/>
                </a:solidFill>
              </a:rPr>
              <a:t>Klankniveau en afwisselen.</a:t>
            </a:r>
          </a:p>
          <a:p>
            <a:pPr marL="285750" indent="-285750">
              <a:buFontTx/>
              <a:buChar char="-"/>
            </a:pPr>
            <a:r>
              <a:rPr lang="nl-NL" dirty="0">
                <a:solidFill>
                  <a:schemeClr val="bg1"/>
                </a:solidFill>
              </a:rPr>
              <a:t>Woordniveau. </a:t>
            </a:r>
          </a:p>
          <a:p>
            <a:pPr marL="285750" indent="-285750">
              <a:buFontTx/>
              <a:buChar char="-"/>
            </a:pPr>
            <a:r>
              <a:rPr lang="nl-NL" dirty="0">
                <a:solidFill>
                  <a:schemeClr val="bg1"/>
                </a:solidFill>
              </a:rPr>
              <a:t>Zinsniveau. </a:t>
            </a:r>
          </a:p>
          <a:p>
            <a:pPr marL="285750" indent="-285750">
              <a:buFontTx/>
              <a:buChar char="-"/>
            </a:pPr>
            <a:r>
              <a:rPr lang="nl-NL" dirty="0">
                <a:solidFill>
                  <a:schemeClr val="bg1"/>
                </a:solidFill>
              </a:rPr>
              <a:t>Spontane spraak.</a:t>
            </a:r>
          </a:p>
        </p:txBody>
      </p:sp>
      <p:sp>
        <p:nvSpPr>
          <p:cNvPr id="12" name="Pijl: omlaag 11">
            <a:extLst>
              <a:ext uri="{FF2B5EF4-FFF2-40B4-BE49-F238E27FC236}">
                <a16:creationId xmlns:a16="http://schemas.microsoft.com/office/drawing/2014/main" id="{7EDCDD06-9613-53BA-5541-C3C0BD007BDC}"/>
              </a:ext>
            </a:extLst>
          </p:cNvPr>
          <p:cNvSpPr/>
          <p:nvPr/>
        </p:nvSpPr>
        <p:spPr>
          <a:xfrm>
            <a:off x="2637501" y="3182398"/>
            <a:ext cx="361336" cy="720503"/>
          </a:xfrm>
          <a:prstGeom prst="downArrow">
            <a:avLst/>
          </a:prstGeom>
          <a:solidFill>
            <a:schemeClr val="accent3"/>
          </a:solidFill>
          <a:ln w="28575">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Pijl: rechts 12">
            <a:extLst>
              <a:ext uri="{FF2B5EF4-FFF2-40B4-BE49-F238E27FC236}">
                <a16:creationId xmlns:a16="http://schemas.microsoft.com/office/drawing/2014/main" id="{BEAFE291-7B64-6AE0-FD85-6FBEDBC79969}"/>
              </a:ext>
            </a:extLst>
          </p:cNvPr>
          <p:cNvSpPr/>
          <p:nvPr/>
        </p:nvSpPr>
        <p:spPr>
          <a:xfrm>
            <a:off x="5112773" y="2325964"/>
            <a:ext cx="1111045" cy="417236"/>
          </a:xfrm>
          <a:prstGeom prst="rightArrow">
            <a:avLst/>
          </a:prstGeom>
          <a:solidFill>
            <a:schemeClr val="accent3"/>
          </a:solidFill>
          <a:ln w="28575">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ekstvak 9">
            <a:extLst>
              <a:ext uri="{FF2B5EF4-FFF2-40B4-BE49-F238E27FC236}">
                <a16:creationId xmlns:a16="http://schemas.microsoft.com/office/drawing/2014/main" id="{0A4D2422-ACA0-5C63-A4AC-B04EF3BD9198}"/>
              </a:ext>
            </a:extLst>
          </p:cNvPr>
          <p:cNvSpPr txBox="1"/>
          <p:nvPr/>
        </p:nvSpPr>
        <p:spPr>
          <a:xfrm>
            <a:off x="5818666" y="5691509"/>
            <a:ext cx="5515898" cy="861774"/>
          </a:xfrm>
          <a:prstGeom prst="rect">
            <a:avLst/>
          </a:prstGeom>
          <a:noFill/>
        </p:spPr>
        <p:txBody>
          <a:bodyPr wrap="square" rtlCol="0">
            <a:spAutoFit/>
          </a:bodyPr>
          <a:lstStyle/>
          <a:p>
            <a:r>
              <a:rPr lang="nl-NL" sz="1600" kern="100" dirty="0">
                <a:solidFill>
                  <a:schemeClr val="bg1"/>
                </a:solidFill>
                <a:effectLst/>
                <a:latin typeface="Aptos" panose="020B0004020202020204" pitchFamily="34" charset="0"/>
                <a:ea typeface="Aptos" panose="020B0004020202020204" pitchFamily="34" charset="0"/>
                <a:hlinkClick r:id="rId2">
                  <a:extLst>
                    <a:ext uri="{A12FA001-AC4F-418D-AE19-62706E023703}">
                      <ahyp:hlinkClr xmlns:ahyp="http://schemas.microsoft.com/office/drawing/2018/hyperlinkcolor" val="tx"/>
                    </a:ext>
                  </a:extLst>
                </a:hlinkClick>
              </a:rPr>
              <a:t>Site om moedertaal te checken: </a:t>
            </a:r>
          </a:p>
          <a:p>
            <a:r>
              <a:rPr lang="nl-NL" sz="1600" u="sng" kern="100" dirty="0">
                <a:solidFill>
                  <a:schemeClr val="bg1"/>
                </a:solidFill>
                <a:effectLst/>
                <a:latin typeface="Aptos" panose="020B0004020202020204" pitchFamily="34" charset="0"/>
                <a:ea typeface="Aptos" panose="020B0004020202020204" pitchFamily="34" charset="0"/>
                <a:hlinkClick r:id="rId2">
                  <a:extLst>
                    <a:ext uri="{A12FA001-AC4F-418D-AE19-62706E023703}">
                      <ahyp:hlinkClr xmlns:ahyp="http://schemas.microsoft.com/office/drawing/2018/hyperlinkcolor" val="tx"/>
                    </a:ext>
                  </a:extLst>
                </a:hlinkClick>
              </a:rPr>
              <a:t>MEERTALIGHEID EN TAALSTOORNISSEN - Overzicht Talen</a:t>
            </a:r>
            <a:endParaRPr lang="nl-NL" sz="1600" kern="100" dirty="0">
              <a:solidFill>
                <a:schemeClr val="bg1"/>
              </a:solidFill>
              <a:effectLst/>
              <a:latin typeface="Aptos" panose="020B0004020202020204" pitchFamily="34" charset="0"/>
              <a:ea typeface="Aptos" panose="020B0004020202020204" pitchFamily="34" charset="0"/>
            </a:endParaRPr>
          </a:p>
          <a:p>
            <a:endParaRPr lang="nl-NL" dirty="0"/>
          </a:p>
        </p:txBody>
      </p:sp>
    </p:spTree>
    <p:extLst>
      <p:ext uri="{BB962C8B-B14F-4D97-AF65-F5344CB8AC3E}">
        <p14:creationId xmlns:p14="http://schemas.microsoft.com/office/powerpoint/2010/main" val="1836611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fade">
                                      <p:cBhvr>
                                        <p:cTn id="19" dur="1000"/>
                                        <p:tgtEl>
                                          <p:spTgt spid="6">
                                            <p:txEl>
                                              <p:pRg st="1" end="1"/>
                                            </p:txEl>
                                          </p:spTgt>
                                        </p:tgtEl>
                                      </p:cBhvr>
                                    </p:animEffect>
                                    <p:anim calcmode="lin" valueType="num">
                                      <p:cBhvr>
                                        <p:cTn id="20"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animEffect transition="in" filter="fade">
                                      <p:cBhvr>
                                        <p:cTn id="24" dur="1000"/>
                                        <p:tgtEl>
                                          <p:spTgt spid="6">
                                            <p:txEl>
                                              <p:pRg st="2" end="2"/>
                                            </p:txEl>
                                          </p:spTgt>
                                        </p:tgtEl>
                                      </p:cBhvr>
                                    </p:animEffect>
                                    <p:anim calcmode="lin" valueType="num">
                                      <p:cBhvr>
                                        <p:cTn id="2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6">
                                            <p:txEl>
                                              <p:pRg st="2" end="2"/>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6">
                                            <p:txEl>
                                              <p:pRg st="3" end="3"/>
                                            </p:txEl>
                                          </p:spTgt>
                                        </p:tgtEl>
                                        <p:attrNameLst>
                                          <p:attrName>style.visibility</p:attrName>
                                        </p:attrNameLst>
                                      </p:cBhvr>
                                      <p:to>
                                        <p:strVal val="visible"/>
                                      </p:to>
                                    </p:set>
                                    <p:animEffect transition="in" filter="fade">
                                      <p:cBhvr>
                                        <p:cTn id="29" dur="1000"/>
                                        <p:tgtEl>
                                          <p:spTgt spid="6">
                                            <p:txEl>
                                              <p:pRg st="3" end="3"/>
                                            </p:txEl>
                                          </p:spTgt>
                                        </p:tgtEl>
                                      </p:cBhvr>
                                    </p:animEffect>
                                    <p:anim calcmode="lin" valueType="num">
                                      <p:cBhvr>
                                        <p:cTn id="30"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6">
                                            <p:txEl>
                                              <p:pRg st="3" end="3"/>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6">
                                            <p:txEl>
                                              <p:pRg st="4" end="4"/>
                                            </p:txEl>
                                          </p:spTgt>
                                        </p:tgtEl>
                                        <p:attrNameLst>
                                          <p:attrName>style.visibility</p:attrName>
                                        </p:attrNameLst>
                                      </p:cBhvr>
                                      <p:to>
                                        <p:strVal val="visible"/>
                                      </p:to>
                                    </p:set>
                                    <p:animEffect transition="in" filter="fade">
                                      <p:cBhvr>
                                        <p:cTn id="34" dur="1000"/>
                                        <p:tgtEl>
                                          <p:spTgt spid="6">
                                            <p:txEl>
                                              <p:pRg st="4" end="4"/>
                                            </p:txEl>
                                          </p:spTgt>
                                        </p:tgtEl>
                                      </p:cBhvr>
                                    </p:animEffect>
                                    <p:anim calcmode="lin" valueType="num">
                                      <p:cBhvr>
                                        <p:cTn id="35"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6">
                                            <p:txEl>
                                              <p:pRg st="4" end="4"/>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6">
                                            <p:txEl>
                                              <p:pRg st="5" end="5"/>
                                            </p:txEl>
                                          </p:spTgt>
                                        </p:tgtEl>
                                        <p:attrNameLst>
                                          <p:attrName>style.visibility</p:attrName>
                                        </p:attrNameLst>
                                      </p:cBhvr>
                                      <p:to>
                                        <p:strVal val="visible"/>
                                      </p:to>
                                    </p:set>
                                    <p:animEffect transition="in" filter="fade">
                                      <p:cBhvr>
                                        <p:cTn id="39" dur="1000"/>
                                        <p:tgtEl>
                                          <p:spTgt spid="6">
                                            <p:txEl>
                                              <p:pRg st="5" end="5"/>
                                            </p:txEl>
                                          </p:spTgt>
                                        </p:tgtEl>
                                      </p:cBhvr>
                                    </p:animEffect>
                                    <p:anim calcmode="lin" valueType="num">
                                      <p:cBhvr>
                                        <p:cTn id="40"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41"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fade">
                                      <p:cBhvr>
                                        <p:cTn id="46" dur="1000"/>
                                        <p:tgtEl>
                                          <p:spTgt spid="9"/>
                                        </p:tgtEl>
                                      </p:cBhvr>
                                    </p:animEffect>
                                    <p:anim calcmode="lin" valueType="num">
                                      <p:cBhvr>
                                        <p:cTn id="47" dur="1000" fill="hold"/>
                                        <p:tgtEl>
                                          <p:spTgt spid="9"/>
                                        </p:tgtEl>
                                        <p:attrNameLst>
                                          <p:attrName>ppt_x</p:attrName>
                                        </p:attrNameLst>
                                      </p:cBhvr>
                                      <p:tavLst>
                                        <p:tav tm="0">
                                          <p:val>
                                            <p:strVal val="#ppt_x"/>
                                          </p:val>
                                        </p:tav>
                                        <p:tav tm="100000">
                                          <p:val>
                                            <p:strVal val="#ppt_x"/>
                                          </p:val>
                                        </p:tav>
                                      </p:tavLst>
                                    </p:anim>
                                    <p:anim calcmode="lin" valueType="num">
                                      <p:cBhvr>
                                        <p:cTn id="4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8">
                                            <p:txEl>
                                              <p:pRg st="0" end="0"/>
                                            </p:txEl>
                                          </p:spTgt>
                                        </p:tgtEl>
                                        <p:attrNameLst>
                                          <p:attrName>style.visibility</p:attrName>
                                        </p:attrNameLst>
                                      </p:cBhvr>
                                      <p:to>
                                        <p:strVal val="visible"/>
                                      </p:to>
                                    </p:set>
                                    <p:animEffect transition="in" filter="fade">
                                      <p:cBhvr>
                                        <p:cTn id="53" dur="1000"/>
                                        <p:tgtEl>
                                          <p:spTgt spid="8">
                                            <p:txEl>
                                              <p:pRg st="0" end="0"/>
                                            </p:txEl>
                                          </p:spTgt>
                                        </p:tgtEl>
                                      </p:cBhvr>
                                    </p:animEffect>
                                    <p:anim calcmode="lin" valueType="num">
                                      <p:cBhvr>
                                        <p:cTn id="54"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55" dur="1000" fill="hold"/>
                                        <p:tgtEl>
                                          <p:spTgt spid="8">
                                            <p:txEl>
                                              <p:pRg st="0" end="0"/>
                                            </p:txEl>
                                          </p:spTgt>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8">
                                            <p:txEl>
                                              <p:pRg st="1" end="1"/>
                                            </p:txEl>
                                          </p:spTgt>
                                        </p:tgtEl>
                                        <p:attrNameLst>
                                          <p:attrName>style.visibility</p:attrName>
                                        </p:attrNameLst>
                                      </p:cBhvr>
                                      <p:to>
                                        <p:strVal val="visible"/>
                                      </p:to>
                                    </p:set>
                                    <p:animEffect transition="in" filter="fade">
                                      <p:cBhvr>
                                        <p:cTn id="58" dur="1000"/>
                                        <p:tgtEl>
                                          <p:spTgt spid="8">
                                            <p:txEl>
                                              <p:pRg st="1" end="1"/>
                                            </p:txEl>
                                          </p:spTgt>
                                        </p:tgtEl>
                                      </p:cBhvr>
                                    </p:animEffect>
                                    <p:anim calcmode="lin" valueType="num">
                                      <p:cBhvr>
                                        <p:cTn id="59"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60" dur="1000" fill="hold"/>
                                        <p:tgtEl>
                                          <p:spTgt spid="8">
                                            <p:txEl>
                                              <p:pRg st="1" end="1"/>
                                            </p:txEl>
                                          </p:spTgt>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8">
                                            <p:txEl>
                                              <p:pRg st="2" end="2"/>
                                            </p:txEl>
                                          </p:spTgt>
                                        </p:tgtEl>
                                        <p:attrNameLst>
                                          <p:attrName>style.visibility</p:attrName>
                                        </p:attrNameLst>
                                      </p:cBhvr>
                                      <p:to>
                                        <p:strVal val="visible"/>
                                      </p:to>
                                    </p:set>
                                    <p:animEffect transition="in" filter="fade">
                                      <p:cBhvr>
                                        <p:cTn id="63" dur="1000"/>
                                        <p:tgtEl>
                                          <p:spTgt spid="8">
                                            <p:txEl>
                                              <p:pRg st="2" end="2"/>
                                            </p:txEl>
                                          </p:spTgt>
                                        </p:tgtEl>
                                      </p:cBhvr>
                                    </p:animEffect>
                                    <p:anim calcmode="lin" valueType="num">
                                      <p:cBhvr>
                                        <p:cTn id="64"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65" dur="1000" fill="hold"/>
                                        <p:tgtEl>
                                          <p:spTgt spid="8">
                                            <p:txEl>
                                              <p:pRg st="2" end="2"/>
                                            </p:txEl>
                                          </p:spTgt>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8">
                                            <p:txEl>
                                              <p:pRg st="3" end="3"/>
                                            </p:txEl>
                                          </p:spTgt>
                                        </p:tgtEl>
                                        <p:attrNameLst>
                                          <p:attrName>style.visibility</p:attrName>
                                        </p:attrNameLst>
                                      </p:cBhvr>
                                      <p:to>
                                        <p:strVal val="visible"/>
                                      </p:to>
                                    </p:set>
                                    <p:animEffect transition="in" filter="fade">
                                      <p:cBhvr>
                                        <p:cTn id="68" dur="1000"/>
                                        <p:tgtEl>
                                          <p:spTgt spid="8">
                                            <p:txEl>
                                              <p:pRg st="3" end="3"/>
                                            </p:txEl>
                                          </p:spTgt>
                                        </p:tgtEl>
                                      </p:cBhvr>
                                    </p:animEffect>
                                    <p:anim calcmode="lin" valueType="num">
                                      <p:cBhvr>
                                        <p:cTn id="69"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70" dur="1000" fill="hold"/>
                                        <p:tgtEl>
                                          <p:spTgt spid="8">
                                            <p:txEl>
                                              <p:pRg st="3" end="3"/>
                                            </p:txEl>
                                          </p:spTgt>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8">
                                            <p:txEl>
                                              <p:pRg st="4" end="4"/>
                                            </p:txEl>
                                          </p:spTgt>
                                        </p:tgtEl>
                                        <p:attrNameLst>
                                          <p:attrName>style.visibility</p:attrName>
                                        </p:attrNameLst>
                                      </p:cBhvr>
                                      <p:to>
                                        <p:strVal val="visible"/>
                                      </p:to>
                                    </p:set>
                                    <p:animEffect transition="in" filter="fade">
                                      <p:cBhvr>
                                        <p:cTn id="73" dur="1000"/>
                                        <p:tgtEl>
                                          <p:spTgt spid="8">
                                            <p:txEl>
                                              <p:pRg st="4" end="4"/>
                                            </p:txEl>
                                          </p:spTgt>
                                        </p:tgtEl>
                                      </p:cBhvr>
                                    </p:animEffect>
                                    <p:anim calcmode="lin" valueType="num">
                                      <p:cBhvr>
                                        <p:cTn id="74"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75" dur="1000" fill="hold"/>
                                        <p:tgtEl>
                                          <p:spTgt spid="8">
                                            <p:txEl>
                                              <p:pRg st="4" end="4"/>
                                            </p:txEl>
                                          </p:spTgt>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8">
                                            <p:txEl>
                                              <p:pRg st="5" end="5"/>
                                            </p:txEl>
                                          </p:spTgt>
                                        </p:tgtEl>
                                        <p:attrNameLst>
                                          <p:attrName>style.visibility</p:attrName>
                                        </p:attrNameLst>
                                      </p:cBhvr>
                                      <p:to>
                                        <p:strVal val="visible"/>
                                      </p:to>
                                    </p:set>
                                    <p:animEffect transition="in" filter="fade">
                                      <p:cBhvr>
                                        <p:cTn id="78" dur="1000"/>
                                        <p:tgtEl>
                                          <p:spTgt spid="8">
                                            <p:txEl>
                                              <p:pRg st="5" end="5"/>
                                            </p:txEl>
                                          </p:spTgt>
                                        </p:tgtEl>
                                      </p:cBhvr>
                                    </p:animEffect>
                                    <p:anim calcmode="lin" valueType="num">
                                      <p:cBhvr>
                                        <p:cTn id="79"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80" dur="1000" fill="hold"/>
                                        <p:tgtEl>
                                          <p:spTgt spid="8">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afgeronde hoeken 2">
            <a:extLst>
              <a:ext uri="{FF2B5EF4-FFF2-40B4-BE49-F238E27FC236}">
                <a16:creationId xmlns:a16="http://schemas.microsoft.com/office/drawing/2014/main" id="{758DCFF7-702D-8BCF-7999-4323916A27CA}"/>
              </a:ext>
            </a:extLst>
          </p:cNvPr>
          <p:cNvSpPr/>
          <p:nvPr/>
        </p:nvSpPr>
        <p:spPr>
          <a:xfrm>
            <a:off x="457200" y="491613"/>
            <a:ext cx="2600632" cy="698090"/>
          </a:xfrm>
          <a:prstGeom prst="round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683DD626-5107-9097-65F9-7CE1BBB12BF3}"/>
              </a:ext>
            </a:extLst>
          </p:cNvPr>
          <p:cNvSpPr>
            <a:spLocks noGrp="1"/>
          </p:cNvSpPr>
          <p:nvPr>
            <p:ph type="title"/>
          </p:nvPr>
        </p:nvSpPr>
        <p:spPr>
          <a:xfrm>
            <a:off x="457200" y="365126"/>
            <a:ext cx="2767781" cy="981894"/>
          </a:xfrm>
        </p:spPr>
        <p:txBody>
          <a:bodyPr/>
          <a:lstStyle/>
          <a:p>
            <a:r>
              <a:rPr lang="nl-NL" dirty="0"/>
              <a:t>Motoriek: </a:t>
            </a:r>
          </a:p>
        </p:txBody>
      </p:sp>
      <p:sp>
        <p:nvSpPr>
          <p:cNvPr id="8" name="Rechthoek: afgeronde hoeken 7">
            <a:extLst>
              <a:ext uri="{FF2B5EF4-FFF2-40B4-BE49-F238E27FC236}">
                <a16:creationId xmlns:a16="http://schemas.microsoft.com/office/drawing/2014/main" id="{8D7FA32A-D6FC-E6FD-290B-1B0A2FCBC290}"/>
              </a:ext>
            </a:extLst>
          </p:cNvPr>
          <p:cNvSpPr/>
          <p:nvPr/>
        </p:nvSpPr>
        <p:spPr>
          <a:xfrm>
            <a:off x="457200" y="1347020"/>
            <a:ext cx="3598606" cy="5348748"/>
          </a:xfrm>
          <a:prstGeom prst="round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ekstvak 3">
            <a:extLst>
              <a:ext uri="{FF2B5EF4-FFF2-40B4-BE49-F238E27FC236}">
                <a16:creationId xmlns:a16="http://schemas.microsoft.com/office/drawing/2014/main" id="{E0178ADE-C2F2-7880-028D-180E813EBE44}"/>
              </a:ext>
            </a:extLst>
          </p:cNvPr>
          <p:cNvSpPr txBox="1"/>
          <p:nvPr/>
        </p:nvSpPr>
        <p:spPr>
          <a:xfrm>
            <a:off x="530942" y="1484671"/>
            <a:ext cx="3598606" cy="5324535"/>
          </a:xfrm>
          <a:prstGeom prst="rect">
            <a:avLst/>
          </a:prstGeom>
          <a:noFill/>
        </p:spPr>
        <p:txBody>
          <a:bodyPr wrap="square" rtlCol="0">
            <a:spAutoFit/>
          </a:bodyPr>
          <a:lstStyle/>
          <a:p>
            <a:r>
              <a:rPr lang="nl-NL" sz="2000" b="1" dirty="0">
                <a:solidFill>
                  <a:schemeClr val="bg1"/>
                </a:solidFill>
              </a:rPr>
              <a:t>/</a:t>
            </a:r>
            <a:r>
              <a:rPr lang="nl-NL" sz="2000" b="1" dirty="0" err="1">
                <a:solidFill>
                  <a:schemeClr val="bg1"/>
                </a:solidFill>
              </a:rPr>
              <a:t>aa</a:t>
            </a:r>
            <a:r>
              <a:rPr lang="nl-NL" sz="2000" b="1" dirty="0">
                <a:solidFill>
                  <a:schemeClr val="bg1"/>
                </a:solidFill>
              </a:rPr>
              <a:t>/</a:t>
            </a:r>
          </a:p>
          <a:p>
            <a:pPr marL="342900" indent="-342900">
              <a:buFont typeface="Arial" panose="020B0604020202020204" pitchFamily="34" charset="0"/>
              <a:buChar char="•"/>
            </a:pPr>
            <a:r>
              <a:rPr lang="nl-NL" sz="2000" dirty="0">
                <a:solidFill>
                  <a:schemeClr val="bg1"/>
                </a:solidFill>
              </a:rPr>
              <a:t>Mond helemaal open.</a:t>
            </a:r>
          </a:p>
          <a:p>
            <a:pPr marL="342900" indent="-342900">
              <a:buFont typeface="Arial" panose="020B0604020202020204" pitchFamily="34" charset="0"/>
              <a:buChar char="•"/>
            </a:pPr>
            <a:r>
              <a:rPr lang="nl-NL" sz="2000" dirty="0">
                <a:solidFill>
                  <a:schemeClr val="bg1"/>
                </a:solidFill>
              </a:rPr>
              <a:t>Tong ligt plat onderin de mond.</a:t>
            </a:r>
          </a:p>
          <a:p>
            <a:pPr marL="342900" indent="-342900">
              <a:buFont typeface="Arial" panose="020B0604020202020204" pitchFamily="34" charset="0"/>
              <a:buChar char="•"/>
            </a:pPr>
            <a:r>
              <a:rPr lang="nl-NL" sz="2000" dirty="0">
                <a:solidFill>
                  <a:schemeClr val="bg1"/>
                </a:solidFill>
              </a:rPr>
              <a:t>Hierdoor wordt de keelholte kleiner. </a:t>
            </a:r>
          </a:p>
          <a:p>
            <a:endParaRPr lang="nl-NL" sz="2000" dirty="0">
              <a:solidFill>
                <a:schemeClr val="bg1"/>
              </a:solidFill>
            </a:endParaRPr>
          </a:p>
          <a:p>
            <a:r>
              <a:rPr lang="nl-NL" sz="2000" b="1" dirty="0">
                <a:solidFill>
                  <a:schemeClr val="bg1"/>
                </a:solidFill>
              </a:rPr>
              <a:t>/</a:t>
            </a:r>
            <a:r>
              <a:rPr lang="nl-NL" sz="2000" b="1" dirty="0" err="1">
                <a:solidFill>
                  <a:schemeClr val="bg1"/>
                </a:solidFill>
              </a:rPr>
              <a:t>oo</a:t>
            </a:r>
            <a:r>
              <a:rPr lang="nl-NL" sz="2000" b="1" dirty="0">
                <a:solidFill>
                  <a:schemeClr val="bg1"/>
                </a:solidFill>
              </a:rPr>
              <a:t>/</a:t>
            </a:r>
          </a:p>
          <a:p>
            <a:pPr marL="285750" indent="-285750">
              <a:buFont typeface="Arial" panose="020B0604020202020204" pitchFamily="34" charset="0"/>
              <a:buChar char="•"/>
            </a:pPr>
            <a:r>
              <a:rPr lang="nl-NL" sz="2000" dirty="0">
                <a:solidFill>
                  <a:schemeClr val="bg1"/>
                </a:solidFill>
              </a:rPr>
              <a:t>Lippen ronden met spanning tot een kleine ronding. </a:t>
            </a:r>
          </a:p>
          <a:p>
            <a:pPr marL="285750" indent="-285750">
              <a:buFont typeface="Arial" panose="020B0604020202020204" pitchFamily="34" charset="0"/>
              <a:buChar char="•"/>
            </a:pPr>
            <a:r>
              <a:rPr lang="nl-NL" sz="2000" dirty="0">
                <a:solidFill>
                  <a:schemeClr val="bg1"/>
                </a:solidFill>
              </a:rPr>
              <a:t>Hierdoor staat de kaak een klein beetje open. </a:t>
            </a:r>
          </a:p>
          <a:p>
            <a:pPr marL="285750" indent="-285750">
              <a:buFont typeface="Arial" panose="020B0604020202020204" pitchFamily="34" charset="0"/>
              <a:buChar char="•"/>
            </a:pPr>
            <a:r>
              <a:rPr lang="nl-NL" sz="2000" dirty="0">
                <a:solidFill>
                  <a:schemeClr val="bg1"/>
                </a:solidFill>
              </a:rPr>
              <a:t>De tong trekt zich iets terug en achterin iets omhoog. </a:t>
            </a:r>
          </a:p>
          <a:p>
            <a:pPr marL="342900" indent="-342900">
              <a:buFont typeface="Arial" panose="020B0604020202020204" pitchFamily="34" charset="0"/>
              <a:buChar char="•"/>
            </a:pPr>
            <a:endParaRPr lang="nl-NL" sz="2000" dirty="0">
              <a:solidFill>
                <a:schemeClr val="bg1"/>
              </a:solidFill>
            </a:endParaRPr>
          </a:p>
        </p:txBody>
      </p:sp>
      <p:sp>
        <p:nvSpPr>
          <p:cNvPr id="10" name="Rechthoek: afgeronde hoeken 9">
            <a:extLst>
              <a:ext uri="{FF2B5EF4-FFF2-40B4-BE49-F238E27FC236}">
                <a16:creationId xmlns:a16="http://schemas.microsoft.com/office/drawing/2014/main" id="{C1F655C8-052E-AC2E-328D-E930F6B6279B}"/>
              </a:ext>
            </a:extLst>
          </p:cNvPr>
          <p:cNvSpPr/>
          <p:nvPr/>
        </p:nvSpPr>
        <p:spPr>
          <a:xfrm>
            <a:off x="4213123" y="365126"/>
            <a:ext cx="3903406" cy="6242151"/>
          </a:xfrm>
          <a:prstGeom prst="round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ekstvak 5">
            <a:extLst>
              <a:ext uri="{FF2B5EF4-FFF2-40B4-BE49-F238E27FC236}">
                <a16:creationId xmlns:a16="http://schemas.microsoft.com/office/drawing/2014/main" id="{1A0BE31A-2717-4E60-820C-DF1A17283C0D}"/>
              </a:ext>
            </a:extLst>
          </p:cNvPr>
          <p:cNvSpPr txBox="1"/>
          <p:nvPr/>
        </p:nvSpPr>
        <p:spPr>
          <a:xfrm>
            <a:off x="4360607" y="491613"/>
            <a:ext cx="3755922" cy="5940088"/>
          </a:xfrm>
          <a:prstGeom prst="rect">
            <a:avLst/>
          </a:prstGeom>
          <a:noFill/>
        </p:spPr>
        <p:txBody>
          <a:bodyPr wrap="square" rtlCol="0">
            <a:spAutoFit/>
          </a:bodyPr>
          <a:lstStyle/>
          <a:p>
            <a:r>
              <a:rPr lang="nl-NL" sz="2000" b="1" dirty="0">
                <a:solidFill>
                  <a:schemeClr val="bg1"/>
                </a:solidFill>
              </a:rPr>
              <a:t>/</a:t>
            </a:r>
            <a:r>
              <a:rPr lang="nl-NL" sz="2000" b="1" dirty="0" err="1">
                <a:solidFill>
                  <a:schemeClr val="bg1"/>
                </a:solidFill>
              </a:rPr>
              <a:t>uu</a:t>
            </a:r>
            <a:r>
              <a:rPr lang="nl-NL" sz="2000" b="1" dirty="0">
                <a:solidFill>
                  <a:schemeClr val="bg1"/>
                </a:solidFill>
              </a:rPr>
              <a:t>/ </a:t>
            </a:r>
          </a:p>
          <a:p>
            <a:pPr marL="342900" indent="-342900">
              <a:buFont typeface="Arial" panose="020B0604020202020204" pitchFamily="34" charset="0"/>
              <a:buChar char="•"/>
            </a:pPr>
            <a:r>
              <a:rPr lang="nl-NL" sz="2000" dirty="0">
                <a:solidFill>
                  <a:schemeClr val="bg1"/>
                </a:solidFill>
              </a:rPr>
              <a:t>Tong ligt breed in de mond en komt tegen de ondertanden. </a:t>
            </a:r>
          </a:p>
          <a:p>
            <a:pPr marL="342900" indent="-342900">
              <a:buFont typeface="Arial" panose="020B0604020202020204" pitchFamily="34" charset="0"/>
              <a:buChar char="•"/>
            </a:pPr>
            <a:r>
              <a:rPr lang="nl-NL" sz="2000" dirty="0">
                <a:solidFill>
                  <a:schemeClr val="bg1"/>
                </a:solidFill>
              </a:rPr>
              <a:t>Lippen rond en hoog.</a:t>
            </a:r>
          </a:p>
          <a:p>
            <a:pPr marL="342900" indent="-342900">
              <a:buFont typeface="Arial" panose="020B0604020202020204" pitchFamily="34" charset="0"/>
              <a:buChar char="•"/>
            </a:pPr>
            <a:r>
              <a:rPr lang="nl-NL" sz="2000" dirty="0">
                <a:solidFill>
                  <a:schemeClr val="bg1"/>
                </a:solidFill>
              </a:rPr>
              <a:t>De kaak komt vrij ver omhoog. </a:t>
            </a:r>
          </a:p>
          <a:p>
            <a:pPr marL="342900" indent="-342900">
              <a:buFont typeface="Arial" panose="020B0604020202020204" pitchFamily="34" charset="0"/>
              <a:buChar char="•"/>
            </a:pPr>
            <a:r>
              <a:rPr lang="nl-NL" sz="2000" dirty="0">
                <a:solidFill>
                  <a:schemeClr val="bg1"/>
                </a:solidFill>
              </a:rPr>
              <a:t>(kusmondje)</a:t>
            </a:r>
          </a:p>
          <a:p>
            <a:pPr marL="342900" indent="-342900">
              <a:buFont typeface="Arial" panose="020B0604020202020204" pitchFamily="34" charset="0"/>
              <a:buChar char="•"/>
            </a:pPr>
            <a:endParaRPr lang="nl-NL" sz="2000" dirty="0">
              <a:solidFill>
                <a:schemeClr val="bg1"/>
              </a:solidFill>
            </a:endParaRPr>
          </a:p>
          <a:p>
            <a:r>
              <a:rPr lang="nl-NL" sz="2000" b="1" dirty="0">
                <a:solidFill>
                  <a:schemeClr val="bg1"/>
                </a:solidFill>
              </a:rPr>
              <a:t>/u/ </a:t>
            </a:r>
          </a:p>
          <a:p>
            <a:pPr marL="342900" indent="-342900">
              <a:buFont typeface="Arial" panose="020B0604020202020204" pitchFamily="34" charset="0"/>
              <a:buChar char="•"/>
            </a:pPr>
            <a:r>
              <a:rPr lang="nl-NL" sz="2000" dirty="0">
                <a:solidFill>
                  <a:schemeClr val="bg1"/>
                </a:solidFill>
              </a:rPr>
              <a:t>Tong ligt breed in de mond en komt tegen de ondertanden. </a:t>
            </a:r>
          </a:p>
          <a:p>
            <a:pPr marL="342900" indent="-342900">
              <a:buFont typeface="Arial" panose="020B0604020202020204" pitchFamily="34" charset="0"/>
              <a:buChar char="•"/>
            </a:pPr>
            <a:r>
              <a:rPr lang="nl-NL" sz="2000" dirty="0">
                <a:solidFill>
                  <a:schemeClr val="bg1"/>
                </a:solidFill>
              </a:rPr>
              <a:t>Lippen rond en naar beneden.</a:t>
            </a:r>
          </a:p>
          <a:p>
            <a:pPr marL="342900" indent="-342900">
              <a:buFont typeface="Arial" panose="020B0604020202020204" pitchFamily="34" charset="0"/>
              <a:buChar char="•"/>
            </a:pPr>
            <a:r>
              <a:rPr lang="nl-NL" sz="2000" dirty="0">
                <a:solidFill>
                  <a:schemeClr val="bg1"/>
                </a:solidFill>
              </a:rPr>
              <a:t>De kaak gaat neerwaarts. </a:t>
            </a:r>
          </a:p>
          <a:p>
            <a:pPr marL="342900" indent="-342900">
              <a:buFont typeface="Arial" panose="020B0604020202020204" pitchFamily="34" charset="0"/>
              <a:buChar char="•"/>
            </a:pPr>
            <a:r>
              <a:rPr lang="nl-NL" sz="2000" dirty="0">
                <a:solidFill>
                  <a:schemeClr val="bg1"/>
                </a:solidFill>
              </a:rPr>
              <a:t>Korte stoppende luchtstroom. </a:t>
            </a:r>
          </a:p>
          <a:p>
            <a:pPr marL="342900" indent="-342900">
              <a:buFont typeface="Arial" panose="020B0604020202020204" pitchFamily="34" charset="0"/>
              <a:buChar char="•"/>
            </a:pPr>
            <a:r>
              <a:rPr lang="nl-NL" sz="2000" dirty="0">
                <a:solidFill>
                  <a:schemeClr val="bg1"/>
                </a:solidFill>
              </a:rPr>
              <a:t>(buik induwen </a:t>
            </a:r>
            <a:r>
              <a:rPr lang="nl-NL" sz="2000" dirty="0">
                <a:solidFill>
                  <a:schemeClr val="bg1"/>
                </a:solidFill>
                <a:latin typeface="Aptos" panose="020B0004020202020204" pitchFamily="34" charset="0"/>
              </a:rPr>
              <a:t>→ U!) </a:t>
            </a:r>
            <a:endParaRPr lang="nl-NL" sz="2000" dirty="0">
              <a:solidFill>
                <a:schemeClr val="bg1"/>
              </a:solidFill>
            </a:endParaRPr>
          </a:p>
        </p:txBody>
      </p:sp>
      <p:sp>
        <p:nvSpPr>
          <p:cNvPr id="7" name="Rechthoek: afgeronde hoeken 6">
            <a:extLst>
              <a:ext uri="{FF2B5EF4-FFF2-40B4-BE49-F238E27FC236}">
                <a16:creationId xmlns:a16="http://schemas.microsoft.com/office/drawing/2014/main" id="{FA48E5BA-D511-7247-6CDF-C0E13E045CF9}"/>
              </a:ext>
            </a:extLst>
          </p:cNvPr>
          <p:cNvSpPr/>
          <p:nvPr/>
        </p:nvSpPr>
        <p:spPr>
          <a:xfrm>
            <a:off x="8273846" y="825909"/>
            <a:ext cx="3529780" cy="578136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ekstvak 10">
            <a:extLst>
              <a:ext uri="{FF2B5EF4-FFF2-40B4-BE49-F238E27FC236}">
                <a16:creationId xmlns:a16="http://schemas.microsoft.com/office/drawing/2014/main" id="{93E87E1D-0CEF-CECE-5D35-21E8A456AC5C}"/>
              </a:ext>
            </a:extLst>
          </p:cNvPr>
          <p:cNvSpPr txBox="1"/>
          <p:nvPr/>
        </p:nvSpPr>
        <p:spPr>
          <a:xfrm>
            <a:off x="8524568" y="1002890"/>
            <a:ext cx="2969342" cy="2246769"/>
          </a:xfrm>
          <a:prstGeom prst="rect">
            <a:avLst/>
          </a:prstGeom>
          <a:noFill/>
        </p:spPr>
        <p:txBody>
          <a:bodyPr wrap="square" rtlCol="0">
            <a:spAutoFit/>
          </a:bodyPr>
          <a:lstStyle/>
          <a:p>
            <a:r>
              <a:rPr lang="nl-NL" sz="2000" b="1" dirty="0">
                <a:solidFill>
                  <a:schemeClr val="bg1"/>
                </a:solidFill>
              </a:rPr>
              <a:t>/</a:t>
            </a:r>
            <a:r>
              <a:rPr lang="nl-NL" sz="2000" b="1" dirty="0" err="1">
                <a:solidFill>
                  <a:schemeClr val="bg1"/>
                </a:solidFill>
              </a:rPr>
              <a:t>eu</a:t>
            </a:r>
            <a:r>
              <a:rPr lang="nl-NL" sz="2000" b="1" dirty="0">
                <a:solidFill>
                  <a:schemeClr val="bg1"/>
                </a:solidFill>
              </a:rPr>
              <a:t>/</a:t>
            </a:r>
          </a:p>
          <a:p>
            <a:pPr marL="285750" indent="-285750">
              <a:buFont typeface="Arial" panose="020B0604020202020204" pitchFamily="34" charset="0"/>
              <a:buChar char="•"/>
            </a:pPr>
            <a:r>
              <a:rPr lang="nl-NL" sz="2000" dirty="0">
                <a:solidFill>
                  <a:schemeClr val="bg1"/>
                </a:solidFill>
              </a:rPr>
              <a:t>Tong ligt plat onderin de mond. </a:t>
            </a:r>
          </a:p>
          <a:p>
            <a:pPr marL="285750" indent="-285750">
              <a:buFont typeface="Arial" panose="020B0604020202020204" pitchFamily="34" charset="0"/>
              <a:buChar char="•"/>
            </a:pPr>
            <a:r>
              <a:rPr lang="nl-NL" sz="2000" dirty="0">
                <a:solidFill>
                  <a:schemeClr val="bg1"/>
                </a:solidFill>
              </a:rPr>
              <a:t>Lippen gerond naar beneden duwen </a:t>
            </a:r>
          </a:p>
          <a:p>
            <a:pPr marL="285750" indent="-285750">
              <a:buFont typeface="Arial" panose="020B0604020202020204" pitchFamily="34" charset="0"/>
              <a:buChar char="•"/>
            </a:pPr>
            <a:r>
              <a:rPr lang="nl-NL" sz="2000" dirty="0">
                <a:solidFill>
                  <a:schemeClr val="bg1"/>
                </a:solidFill>
              </a:rPr>
              <a:t>Kaak gaat hierdoor iets naar beneden. </a:t>
            </a:r>
          </a:p>
        </p:txBody>
      </p:sp>
      <p:sp>
        <p:nvSpPr>
          <p:cNvPr id="12" name="Tekstvak 11">
            <a:extLst>
              <a:ext uri="{FF2B5EF4-FFF2-40B4-BE49-F238E27FC236}">
                <a16:creationId xmlns:a16="http://schemas.microsoft.com/office/drawing/2014/main" id="{72B38B06-7E29-2444-E02C-2406C86BE3A9}"/>
              </a:ext>
            </a:extLst>
          </p:cNvPr>
          <p:cNvSpPr txBox="1"/>
          <p:nvPr/>
        </p:nvSpPr>
        <p:spPr>
          <a:xfrm>
            <a:off x="8524568" y="3276448"/>
            <a:ext cx="2969342" cy="3170099"/>
          </a:xfrm>
          <a:prstGeom prst="rect">
            <a:avLst/>
          </a:prstGeom>
          <a:noFill/>
        </p:spPr>
        <p:txBody>
          <a:bodyPr wrap="square" rtlCol="0">
            <a:spAutoFit/>
          </a:bodyPr>
          <a:lstStyle/>
          <a:p>
            <a:r>
              <a:rPr lang="nl-NL" sz="2000" b="1" dirty="0">
                <a:solidFill>
                  <a:schemeClr val="bg1"/>
                </a:solidFill>
              </a:rPr>
              <a:t>/ui/ </a:t>
            </a:r>
          </a:p>
          <a:p>
            <a:pPr marL="342900" indent="-342900">
              <a:buFont typeface="Arial" panose="020B0604020202020204" pitchFamily="34" charset="0"/>
              <a:buChar char="•"/>
            </a:pPr>
            <a:r>
              <a:rPr lang="nl-NL" sz="2000" dirty="0">
                <a:solidFill>
                  <a:schemeClr val="bg1"/>
                </a:solidFill>
              </a:rPr>
              <a:t>Bestaande uit /u/ en /</a:t>
            </a:r>
            <a:r>
              <a:rPr lang="nl-NL" sz="2000" dirty="0" err="1">
                <a:solidFill>
                  <a:schemeClr val="bg1"/>
                </a:solidFill>
              </a:rPr>
              <a:t>uu</a:t>
            </a:r>
            <a:r>
              <a:rPr lang="nl-NL" sz="2000" dirty="0">
                <a:solidFill>
                  <a:schemeClr val="bg1"/>
                </a:solidFill>
              </a:rPr>
              <a:t>/.</a:t>
            </a:r>
          </a:p>
          <a:p>
            <a:pPr marL="342900" indent="-342900">
              <a:buFont typeface="Arial" panose="020B0604020202020204" pitchFamily="34" charset="0"/>
              <a:buChar char="•"/>
            </a:pPr>
            <a:r>
              <a:rPr lang="nl-NL" sz="2000" dirty="0">
                <a:solidFill>
                  <a:schemeClr val="bg1"/>
                </a:solidFill>
              </a:rPr>
              <a:t>Scheppende beweging met de kaak en onderlip.</a:t>
            </a:r>
          </a:p>
          <a:p>
            <a:pPr marL="342900" indent="-342900">
              <a:buFont typeface="Arial" panose="020B0604020202020204" pitchFamily="34" charset="0"/>
              <a:buChar char="•"/>
            </a:pPr>
            <a:r>
              <a:rPr lang="nl-NL" sz="2000" dirty="0">
                <a:solidFill>
                  <a:schemeClr val="bg1"/>
                </a:solidFill>
              </a:rPr>
              <a:t>Weinig spanning op de bovenlip. </a:t>
            </a:r>
          </a:p>
          <a:p>
            <a:pPr marL="342900" indent="-342900">
              <a:buFont typeface="Arial" panose="020B0604020202020204" pitchFamily="34" charset="0"/>
              <a:buChar char="•"/>
            </a:pPr>
            <a:r>
              <a:rPr lang="nl-NL" sz="2000" dirty="0">
                <a:solidFill>
                  <a:schemeClr val="bg1"/>
                </a:solidFill>
              </a:rPr>
              <a:t>De tong ligt plat onderin. </a:t>
            </a:r>
          </a:p>
        </p:txBody>
      </p:sp>
    </p:spTree>
    <p:extLst>
      <p:ext uri="{BB962C8B-B14F-4D97-AF65-F5344CB8AC3E}">
        <p14:creationId xmlns:p14="http://schemas.microsoft.com/office/powerpoint/2010/main" val="1417800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500" fill="hold"/>
                                        <p:tgtEl>
                                          <p:spTgt spid="7"/>
                                        </p:tgtEl>
                                        <p:attrNameLst>
                                          <p:attrName>ppt_x</p:attrName>
                                        </p:attrNameLst>
                                      </p:cBhvr>
                                      <p:tavLst>
                                        <p:tav tm="0">
                                          <p:val>
                                            <p:strVal val="#ppt_x"/>
                                          </p:val>
                                        </p:tav>
                                        <p:tav tm="100000">
                                          <p:val>
                                            <p:strVal val="#ppt_x"/>
                                          </p:val>
                                        </p:tav>
                                      </p:tavLst>
                                    </p:anim>
                                    <p:anim calcmode="lin" valueType="num">
                                      <p:cBhvr additive="base">
                                        <p:cTn id="3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ppt_x"/>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additive="base">
                                        <p:cTn id="47" dur="500" fill="hold"/>
                                        <p:tgtEl>
                                          <p:spTgt spid="12"/>
                                        </p:tgtEl>
                                        <p:attrNameLst>
                                          <p:attrName>ppt_x</p:attrName>
                                        </p:attrNameLst>
                                      </p:cBhvr>
                                      <p:tavLst>
                                        <p:tav tm="0">
                                          <p:val>
                                            <p:strVal val="#ppt_x"/>
                                          </p:val>
                                        </p:tav>
                                        <p:tav tm="100000">
                                          <p:val>
                                            <p:strVal val="#ppt_x"/>
                                          </p:val>
                                        </p:tav>
                                      </p:tavLst>
                                    </p:anim>
                                    <p:anim calcmode="lin" valueType="num">
                                      <p:cBhvr additive="base">
                                        <p:cTn id="4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p:bldP spid="10" grpId="0" animBg="1"/>
      <p:bldP spid="6" grpId="0"/>
      <p:bldP spid="7" grpId="0" animBg="1"/>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afgeronde hoeken 2">
            <a:extLst>
              <a:ext uri="{FF2B5EF4-FFF2-40B4-BE49-F238E27FC236}">
                <a16:creationId xmlns:a16="http://schemas.microsoft.com/office/drawing/2014/main" id="{3673600F-AE34-353A-64A7-237F265F992F}"/>
              </a:ext>
            </a:extLst>
          </p:cNvPr>
          <p:cNvSpPr/>
          <p:nvPr/>
        </p:nvSpPr>
        <p:spPr>
          <a:xfrm>
            <a:off x="422787" y="294968"/>
            <a:ext cx="2674374" cy="875071"/>
          </a:xfrm>
          <a:prstGeom prst="round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22DE2DDA-4F54-9713-5BCC-F33B902A2A60}"/>
              </a:ext>
            </a:extLst>
          </p:cNvPr>
          <p:cNvSpPr>
            <a:spLocks noGrp="1"/>
          </p:cNvSpPr>
          <p:nvPr>
            <p:ph type="title"/>
          </p:nvPr>
        </p:nvSpPr>
        <p:spPr>
          <a:xfrm>
            <a:off x="457200" y="365125"/>
            <a:ext cx="2630129" cy="795081"/>
          </a:xfrm>
        </p:spPr>
        <p:txBody>
          <a:bodyPr/>
          <a:lstStyle/>
          <a:p>
            <a:r>
              <a:rPr lang="nl-NL" dirty="0"/>
              <a:t>Motoriek: </a:t>
            </a:r>
          </a:p>
        </p:txBody>
      </p:sp>
      <p:sp>
        <p:nvSpPr>
          <p:cNvPr id="5" name="Rechthoek: afgeronde hoeken 4">
            <a:extLst>
              <a:ext uri="{FF2B5EF4-FFF2-40B4-BE49-F238E27FC236}">
                <a16:creationId xmlns:a16="http://schemas.microsoft.com/office/drawing/2014/main" id="{CC4B1D21-9094-6F32-1A03-C0B212F3E6AA}"/>
              </a:ext>
            </a:extLst>
          </p:cNvPr>
          <p:cNvSpPr/>
          <p:nvPr/>
        </p:nvSpPr>
        <p:spPr>
          <a:xfrm>
            <a:off x="550606" y="1504335"/>
            <a:ext cx="5348749" cy="4513007"/>
          </a:xfrm>
          <a:prstGeom prst="round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afgeronde hoeken 6">
            <a:extLst>
              <a:ext uri="{FF2B5EF4-FFF2-40B4-BE49-F238E27FC236}">
                <a16:creationId xmlns:a16="http://schemas.microsoft.com/office/drawing/2014/main" id="{C2B2A298-AF48-9677-AB08-892FBA83ECCC}"/>
              </a:ext>
            </a:extLst>
          </p:cNvPr>
          <p:cNvSpPr/>
          <p:nvPr/>
        </p:nvSpPr>
        <p:spPr>
          <a:xfrm>
            <a:off x="6508955" y="265471"/>
            <a:ext cx="4021393" cy="4975123"/>
          </a:xfrm>
          <a:prstGeom prst="round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ekstvak 5">
            <a:extLst>
              <a:ext uri="{FF2B5EF4-FFF2-40B4-BE49-F238E27FC236}">
                <a16:creationId xmlns:a16="http://schemas.microsoft.com/office/drawing/2014/main" id="{6FB22FFF-D643-C694-81DD-0026DCE52970}"/>
              </a:ext>
            </a:extLst>
          </p:cNvPr>
          <p:cNvSpPr txBox="1"/>
          <p:nvPr/>
        </p:nvSpPr>
        <p:spPr>
          <a:xfrm>
            <a:off x="6735097" y="473278"/>
            <a:ext cx="3549445" cy="4401205"/>
          </a:xfrm>
          <a:prstGeom prst="rect">
            <a:avLst/>
          </a:prstGeom>
          <a:noFill/>
        </p:spPr>
        <p:txBody>
          <a:bodyPr wrap="square" rtlCol="0">
            <a:spAutoFit/>
          </a:bodyPr>
          <a:lstStyle/>
          <a:p>
            <a:r>
              <a:rPr lang="nl-NL" sz="2000" b="1" dirty="0">
                <a:solidFill>
                  <a:schemeClr val="bg1"/>
                </a:solidFill>
              </a:rPr>
              <a:t>/p/ </a:t>
            </a:r>
          </a:p>
          <a:p>
            <a:pPr marL="342900" indent="-342900">
              <a:buFont typeface="Arial" panose="020B0604020202020204" pitchFamily="34" charset="0"/>
              <a:buChar char="•"/>
            </a:pPr>
            <a:r>
              <a:rPr lang="nl-NL" sz="2000" dirty="0">
                <a:solidFill>
                  <a:schemeClr val="bg1"/>
                </a:solidFill>
              </a:rPr>
              <a:t>Stemloze klank </a:t>
            </a:r>
          </a:p>
          <a:p>
            <a:pPr marL="342900" indent="-342900">
              <a:buFont typeface="Arial" panose="020B0604020202020204" pitchFamily="34" charset="0"/>
              <a:buChar char="•"/>
            </a:pPr>
            <a:r>
              <a:rPr lang="nl-NL" sz="2000" dirty="0">
                <a:solidFill>
                  <a:schemeClr val="bg1"/>
                </a:solidFill>
              </a:rPr>
              <a:t>Voel je strottenhoofd en zeg /</a:t>
            </a:r>
            <a:r>
              <a:rPr lang="nl-NL" sz="2000" dirty="0" err="1">
                <a:solidFill>
                  <a:schemeClr val="bg1"/>
                </a:solidFill>
              </a:rPr>
              <a:t>aa</a:t>
            </a:r>
            <a:r>
              <a:rPr lang="nl-NL" sz="2000" dirty="0">
                <a:solidFill>
                  <a:schemeClr val="bg1"/>
                </a:solidFill>
              </a:rPr>
              <a:t>/ en dan stil. </a:t>
            </a:r>
          </a:p>
          <a:p>
            <a:pPr marL="342900" indent="-342900">
              <a:buFont typeface="Arial" panose="020B0604020202020204" pitchFamily="34" charset="0"/>
              <a:buChar char="•"/>
            </a:pPr>
            <a:r>
              <a:rPr lang="nl-NL" sz="2000" dirty="0">
                <a:solidFill>
                  <a:schemeClr val="bg1"/>
                </a:solidFill>
              </a:rPr>
              <a:t>Lippen duwen iets op elkaar. </a:t>
            </a:r>
          </a:p>
          <a:p>
            <a:pPr marL="342900" indent="-342900">
              <a:buFont typeface="Arial" panose="020B0604020202020204" pitchFamily="34" charset="0"/>
              <a:buChar char="•"/>
            </a:pPr>
            <a:r>
              <a:rPr lang="nl-NL" sz="2000" dirty="0">
                <a:solidFill>
                  <a:schemeClr val="bg1"/>
                </a:solidFill>
              </a:rPr>
              <a:t>Kort lucht door de lippen duwen. </a:t>
            </a:r>
          </a:p>
          <a:p>
            <a:pPr marL="342900" indent="-342900">
              <a:buFont typeface="Arial" panose="020B0604020202020204" pitchFamily="34" charset="0"/>
              <a:buChar char="•"/>
            </a:pPr>
            <a:r>
              <a:rPr lang="nl-NL" sz="2000" dirty="0">
                <a:solidFill>
                  <a:schemeClr val="bg1"/>
                </a:solidFill>
              </a:rPr>
              <a:t>Zeg nu /b/ met stem (trilling).</a:t>
            </a:r>
          </a:p>
          <a:p>
            <a:pPr marL="342900" indent="-342900">
              <a:buFont typeface="Arial" panose="020B0604020202020204" pitchFamily="34" charset="0"/>
              <a:buChar char="•"/>
            </a:pPr>
            <a:r>
              <a:rPr lang="nl-NL" sz="2000" dirty="0">
                <a:solidFill>
                  <a:schemeClr val="bg1"/>
                </a:solidFill>
              </a:rPr>
              <a:t>Zeg dan de /p/ zonder stem (geen trilling). </a:t>
            </a:r>
          </a:p>
          <a:p>
            <a:pPr marL="342900" indent="-342900">
              <a:buFont typeface="Arial" panose="020B0604020202020204" pitchFamily="34" charset="0"/>
              <a:buChar char="•"/>
            </a:pPr>
            <a:r>
              <a:rPr lang="nl-NL" sz="2000" dirty="0">
                <a:solidFill>
                  <a:schemeClr val="bg1"/>
                </a:solidFill>
              </a:rPr>
              <a:t>Tip: kaarsje uitblazen met /b/ en /p/. </a:t>
            </a:r>
          </a:p>
        </p:txBody>
      </p:sp>
      <p:sp>
        <p:nvSpPr>
          <p:cNvPr id="10" name="Tekstvak 9">
            <a:extLst>
              <a:ext uri="{FF2B5EF4-FFF2-40B4-BE49-F238E27FC236}">
                <a16:creationId xmlns:a16="http://schemas.microsoft.com/office/drawing/2014/main" id="{5859ADBF-A54E-732C-A2E0-8F78D8A01ECC}"/>
              </a:ext>
            </a:extLst>
          </p:cNvPr>
          <p:cNvSpPr txBox="1"/>
          <p:nvPr/>
        </p:nvSpPr>
        <p:spPr>
          <a:xfrm>
            <a:off x="747252" y="1750142"/>
            <a:ext cx="4935794" cy="4370427"/>
          </a:xfrm>
          <a:prstGeom prst="rect">
            <a:avLst/>
          </a:prstGeom>
          <a:noFill/>
        </p:spPr>
        <p:txBody>
          <a:bodyPr wrap="square" rtlCol="0">
            <a:spAutoFit/>
          </a:bodyPr>
          <a:lstStyle/>
          <a:p>
            <a:r>
              <a:rPr lang="nl-NL" sz="2000" b="1" dirty="0">
                <a:solidFill>
                  <a:schemeClr val="bg1"/>
                </a:solidFill>
              </a:rPr>
              <a:t>/</a:t>
            </a:r>
            <a:r>
              <a:rPr lang="nl-NL" sz="2000" b="1" dirty="0" err="1">
                <a:solidFill>
                  <a:schemeClr val="bg1"/>
                </a:solidFill>
              </a:rPr>
              <a:t>ng</a:t>
            </a:r>
            <a:r>
              <a:rPr lang="nl-NL" sz="2000" b="1" dirty="0">
                <a:solidFill>
                  <a:schemeClr val="bg1"/>
                </a:solidFill>
              </a:rPr>
              <a:t>/ </a:t>
            </a:r>
          </a:p>
          <a:p>
            <a:pPr marL="457200" indent="-457200">
              <a:buFont typeface="+mj-lt"/>
              <a:buAutoNum type="arabicPeriod"/>
            </a:pPr>
            <a:r>
              <a:rPr lang="nl-NL" sz="2000" dirty="0">
                <a:solidFill>
                  <a:schemeClr val="bg1"/>
                </a:solidFill>
              </a:rPr>
              <a:t>Tong trekt zich terug en gaat aan de achterkant omhoog tegen het zachte gehemelte. De mondholte wordt afgesloten! </a:t>
            </a:r>
          </a:p>
          <a:p>
            <a:pPr marL="457200" indent="-457200">
              <a:buFont typeface="+mj-lt"/>
              <a:buAutoNum type="arabicPeriod"/>
            </a:pPr>
            <a:r>
              <a:rPr lang="nl-NL" sz="2000" dirty="0">
                <a:solidFill>
                  <a:schemeClr val="bg1"/>
                </a:solidFill>
              </a:rPr>
              <a:t>Open de kaak iets, lippen zijn losjes van elkaar. Leg je wijsvinger op je kin en voel met je duim onder je kin tot je de achterkant van de tong omhoog voelt gaan. Duw je duim licht (ZACHTJES) omhoog. De tongbodem komt omhoog </a:t>
            </a:r>
            <a:r>
              <a:rPr lang="nl-NL" sz="2000" dirty="0">
                <a:solidFill>
                  <a:schemeClr val="bg1"/>
                </a:solidFill>
                <a:latin typeface="Aptos" panose="020B0004020202020204" pitchFamily="34" charset="0"/>
              </a:rPr>
              <a:t>→ </a:t>
            </a:r>
            <a:r>
              <a:rPr lang="nl-NL" sz="2000" dirty="0">
                <a:solidFill>
                  <a:schemeClr val="bg1"/>
                </a:solidFill>
              </a:rPr>
              <a:t>ervaren!</a:t>
            </a:r>
          </a:p>
          <a:p>
            <a:endParaRPr lang="nl-NL" dirty="0"/>
          </a:p>
        </p:txBody>
      </p:sp>
    </p:spTree>
    <p:extLst>
      <p:ext uri="{BB962C8B-B14F-4D97-AF65-F5344CB8AC3E}">
        <p14:creationId xmlns:p14="http://schemas.microsoft.com/office/powerpoint/2010/main" val="4002928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afgeronde hoeken 1">
            <a:extLst>
              <a:ext uri="{FF2B5EF4-FFF2-40B4-BE49-F238E27FC236}">
                <a16:creationId xmlns:a16="http://schemas.microsoft.com/office/drawing/2014/main" id="{CFF2484B-F09C-EE67-E37A-A636618E7A05}"/>
              </a:ext>
            </a:extLst>
          </p:cNvPr>
          <p:cNvSpPr/>
          <p:nvPr/>
        </p:nvSpPr>
        <p:spPr>
          <a:xfrm>
            <a:off x="727587" y="432619"/>
            <a:ext cx="4817807" cy="1425678"/>
          </a:xfrm>
          <a:prstGeom prst="round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ekstvak 2">
            <a:extLst>
              <a:ext uri="{FF2B5EF4-FFF2-40B4-BE49-F238E27FC236}">
                <a16:creationId xmlns:a16="http://schemas.microsoft.com/office/drawing/2014/main" id="{C32C5749-9C09-8D56-80B2-1FF4E3FD0051}"/>
              </a:ext>
            </a:extLst>
          </p:cNvPr>
          <p:cNvSpPr txBox="1"/>
          <p:nvPr/>
        </p:nvSpPr>
        <p:spPr>
          <a:xfrm>
            <a:off x="943897" y="688257"/>
            <a:ext cx="4601497" cy="830997"/>
          </a:xfrm>
          <a:prstGeom prst="rect">
            <a:avLst/>
          </a:prstGeom>
          <a:noFill/>
        </p:spPr>
        <p:txBody>
          <a:bodyPr wrap="square" rtlCol="0">
            <a:spAutoFit/>
          </a:bodyPr>
          <a:lstStyle/>
          <a:p>
            <a:r>
              <a:rPr lang="nl-NL" sz="4800" dirty="0">
                <a:solidFill>
                  <a:schemeClr val="bg1"/>
                </a:solidFill>
              </a:rPr>
              <a:t>Praktische tips: </a:t>
            </a:r>
          </a:p>
        </p:txBody>
      </p:sp>
      <p:sp>
        <p:nvSpPr>
          <p:cNvPr id="4" name="Rechthoek: afgeronde hoeken 3">
            <a:extLst>
              <a:ext uri="{FF2B5EF4-FFF2-40B4-BE49-F238E27FC236}">
                <a16:creationId xmlns:a16="http://schemas.microsoft.com/office/drawing/2014/main" id="{9ED29836-558B-5A6E-208A-73D57F4F8F6A}"/>
              </a:ext>
            </a:extLst>
          </p:cNvPr>
          <p:cNvSpPr/>
          <p:nvPr/>
        </p:nvSpPr>
        <p:spPr>
          <a:xfrm>
            <a:off x="727587" y="2290915"/>
            <a:ext cx="4090219" cy="1238865"/>
          </a:xfrm>
          <a:prstGeom prst="roundRect">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a:extLst>
              <a:ext uri="{FF2B5EF4-FFF2-40B4-BE49-F238E27FC236}">
                <a16:creationId xmlns:a16="http://schemas.microsoft.com/office/drawing/2014/main" id="{C7966032-742A-21A5-D2B3-03D80E58DF5D}"/>
              </a:ext>
            </a:extLst>
          </p:cNvPr>
          <p:cNvSpPr txBox="1"/>
          <p:nvPr/>
        </p:nvSpPr>
        <p:spPr>
          <a:xfrm>
            <a:off x="943898" y="2418735"/>
            <a:ext cx="3746090" cy="1015663"/>
          </a:xfrm>
          <a:prstGeom prst="rect">
            <a:avLst/>
          </a:prstGeom>
          <a:noFill/>
        </p:spPr>
        <p:txBody>
          <a:bodyPr wrap="square" rtlCol="0">
            <a:spAutoFit/>
          </a:bodyPr>
          <a:lstStyle/>
          <a:p>
            <a:r>
              <a:rPr lang="nl-NL" sz="2000" dirty="0">
                <a:solidFill>
                  <a:schemeClr val="bg1"/>
                </a:solidFill>
              </a:rPr>
              <a:t>Uitspraakfilmpjes van de RUG</a:t>
            </a:r>
          </a:p>
          <a:p>
            <a:r>
              <a:rPr lang="nl-NL" sz="2000" dirty="0">
                <a:hlinkClick r:id="rId2"/>
              </a:rPr>
              <a:t>Uitspraak van het Nederlands - YouTube</a:t>
            </a:r>
            <a:endParaRPr lang="nl-NL" sz="2000" dirty="0">
              <a:solidFill>
                <a:schemeClr val="bg1"/>
              </a:solidFill>
            </a:endParaRPr>
          </a:p>
        </p:txBody>
      </p:sp>
      <p:sp>
        <p:nvSpPr>
          <p:cNvPr id="6" name="Pijl: rechts 5">
            <a:extLst>
              <a:ext uri="{FF2B5EF4-FFF2-40B4-BE49-F238E27FC236}">
                <a16:creationId xmlns:a16="http://schemas.microsoft.com/office/drawing/2014/main" id="{B3137E6C-C8E8-37B6-C30F-AE2238DF1707}"/>
              </a:ext>
            </a:extLst>
          </p:cNvPr>
          <p:cNvSpPr/>
          <p:nvPr/>
        </p:nvSpPr>
        <p:spPr>
          <a:xfrm>
            <a:off x="4925963" y="2482644"/>
            <a:ext cx="2507225" cy="324465"/>
          </a:xfrm>
          <a:prstGeom prst="rightArrow">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afgeronde hoeken 6">
            <a:extLst>
              <a:ext uri="{FF2B5EF4-FFF2-40B4-BE49-F238E27FC236}">
                <a16:creationId xmlns:a16="http://schemas.microsoft.com/office/drawing/2014/main" id="{9B6ADCC6-0512-7A1F-F9A4-0B44FB099D7C}"/>
              </a:ext>
            </a:extLst>
          </p:cNvPr>
          <p:cNvSpPr/>
          <p:nvPr/>
        </p:nvSpPr>
        <p:spPr>
          <a:xfrm>
            <a:off x="7590503" y="2290917"/>
            <a:ext cx="3873910" cy="1376516"/>
          </a:xfrm>
          <a:prstGeom prst="roundRect">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ekstvak 7">
            <a:extLst>
              <a:ext uri="{FF2B5EF4-FFF2-40B4-BE49-F238E27FC236}">
                <a16:creationId xmlns:a16="http://schemas.microsoft.com/office/drawing/2014/main" id="{4847237C-52E3-9D43-C011-5742C48A157B}"/>
              </a:ext>
            </a:extLst>
          </p:cNvPr>
          <p:cNvSpPr txBox="1"/>
          <p:nvPr/>
        </p:nvSpPr>
        <p:spPr>
          <a:xfrm>
            <a:off x="7914968" y="2418735"/>
            <a:ext cx="3333134" cy="1015663"/>
          </a:xfrm>
          <a:prstGeom prst="rect">
            <a:avLst/>
          </a:prstGeom>
          <a:noFill/>
        </p:spPr>
        <p:txBody>
          <a:bodyPr wrap="square" rtlCol="0">
            <a:spAutoFit/>
          </a:bodyPr>
          <a:lstStyle/>
          <a:p>
            <a:r>
              <a:rPr lang="nl-NL" sz="2000" dirty="0">
                <a:solidFill>
                  <a:schemeClr val="bg1"/>
                </a:solidFill>
              </a:rPr>
              <a:t>Fonetisch/motorisch: </a:t>
            </a:r>
          </a:p>
          <a:p>
            <a:pPr marL="342900" indent="-342900">
              <a:buFontTx/>
              <a:buChar char="-"/>
            </a:pPr>
            <a:r>
              <a:rPr lang="nl-NL" sz="2000" dirty="0">
                <a:solidFill>
                  <a:schemeClr val="bg1"/>
                </a:solidFill>
              </a:rPr>
              <a:t>Uitleg van de klank </a:t>
            </a:r>
          </a:p>
          <a:p>
            <a:pPr marL="342900" indent="-342900">
              <a:buFontTx/>
              <a:buChar char="-"/>
            </a:pPr>
            <a:r>
              <a:rPr lang="nl-NL" sz="2000" dirty="0">
                <a:solidFill>
                  <a:schemeClr val="bg1"/>
                </a:solidFill>
              </a:rPr>
              <a:t>Nazeggen van woorden</a:t>
            </a:r>
          </a:p>
        </p:txBody>
      </p:sp>
      <p:sp>
        <p:nvSpPr>
          <p:cNvPr id="9" name="Pijl: rechts 8">
            <a:extLst>
              <a:ext uri="{FF2B5EF4-FFF2-40B4-BE49-F238E27FC236}">
                <a16:creationId xmlns:a16="http://schemas.microsoft.com/office/drawing/2014/main" id="{C587EA78-D3F1-293F-651A-3F46ECA00AD5}"/>
              </a:ext>
            </a:extLst>
          </p:cNvPr>
          <p:cNvSpPr/>
          <p:nvPr/>
        </p:nvSpPr>
        <p:spPr>
          <a:xfrm rot="1507024">
            <a:off x="4801559" y="3400746"/>
            <a:ext cx="2811096" cy="324465"/>
          </a:xfrm>
          <a:prstGeom prst="rightArrow">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afgeronde hoeken 9">
            <a:extLst>
              <a:ext uri="{FF2B5EF4-FFF2-40B4-BE49-F238E27FC236}">
                <a16:creationId xmlns:a16="http://schemas.microsoft.com/office/drawing/2014/main" id="{DEEF9043-4B9C-7D95-1703-B0EE97083DAA}"/>
              </a:ext>
            </a:extLst>
          </p:cNvPr>
          <p:cNvSpPr/>
          <p:nvPr/>
        </p:nvSpPr>
        <p:spPr>
          <a:xfrm>
            <a:off x="7590503" y="4195990"/>
            <a:ext cx="3873910" cy="1064268"/>
          </a:xfrm>
          <a:prstGeom prst="roundRect">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ekstvak 10">
            <a:extLst>
              <a:ext uri="{FF2B5EF4-FFF2-40B4-BE49-F238E27FC236}">
                <a16:creationId xmlns:a16="http://schemas.microsoft.com/office/drawing/2014/main" id="{B42F3AA6-F4EC-606A-F329-C80205A219EB}"/>
              </a:ext>
            </a:extLst>
          </p:cNvPr>
          <p:cNvSpPr txBox="1"/>
          <p:nvPr/>
        </p:nvSpPr>
        <p:spPr>
          <a:xfrm>
            <a:off x="7870722" y="4306483"/>
            <a:ext cx="3421625" cy="707886"/>
          </a:xfrm>
          <a:prstGeom prst="rect">
            <a:avLst/>
          </a:prstGeom>
          <a:noFill/>
        </p:spPr>
        <p:txBody>
          <a:bodyPr wrap="square" rtlCol="0">
            <a:spAutoFit/>
          </a:bodyPr>
          <a:lstStyle/>
          <a:p>
            <a:r>
              <a:rPr lang="nl-NL" sz="2000" dirty="0">
                <a:solidFill>
                  <a:schemeClr val="bg1"/>
                </a:solidFill>
              </a:rPr>
              <a:t>Fonologisch: </a:t>
            </a:r>
          </a:p>
          <a:p>
            <a:r>
              <a:rPr lang="nl-NL" sz="2000" dirty="0">
                <a:solidFill>
                  <a:schemeClr val="bg1"/>
                </a:solidFill>
              </a:rPr>
              <a:t>- Hoor het verschil </a:t>
            </a:r>
          </a:p>
        </p:txBody>
      </p:sp>
      <p:sp>
        <p:nvSpPr>
          <p:cNvPr id="12" name="Rechthoek: afgeronde hoeken 11">
            <a:extLst>
              <a:ext uri="{FF2B5EF4-FFF2-40B4-BE49-F238E27FC236}">
                <a16:creationId xmlns:a16="http://schemas.microsoft.com/office/drawing/2014/main" id="{ED65FBE9-6496-3DB2-8747-B63D181B8CD9}"/>
              </a:ext>
            </a:extLst>
          </p:cNvPr>
          <p:cNvSpPr/>
          <p:nvPr/>
        </p:nvSpPr>
        <p:spPr>
          <a:xfrm>
            <a:off x="727587" y="3843730"/>
            <a:ext cx="4650658" cy="135923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Tekstvak 12">
            <a:extLst>
              <a:ext uri="{FF2B5EF4-FFF2-40B4-BE49-F238E27FC236}">
                <a16:creationId xmlns:a16="http://schemas.microsoft.com/office/drawing/2014/main" id="{EF4B9EFC-91AA-7B7B-653B-BD24BA62F867}"/>
              </a:ext>
            </a:extLst>
          </p:cNvPr>
          <p:cNvSpPr txBox="1"/>
          <p:nvPr/>
        </p:nvSpPr>
        <p:spPr>
          <a:xfrm>
            <a:off x="943897" y="3969597"/>
            <a:ext cx="4896464" cy="1015663"/>
          </a:xfrm>
          <a:prstGeom prst="rect">
            <a:avLst/>
          </a:prstGeom>
          <a:noFill/>
        </p:spPr>
        <p:txBody>
          <a:bodyPr wrap="square" rtlCol="0">
            <a:spAutoFit/>
          </a:bodyPr>
          <a:lstStyle/>
          <a:p>
            <a:r>
              <a:rPr lang="nl-NL" sz="2000" dirty="0">
                <a:solidFill>
                  <a:schemeClr val="bg1"/>
                </a:solidFill>
              </a:rPr>
              <a:t>Minimale paren: </a:t>
            </a:r>
          </a:p>
          <a:p>
            <a:r>
              <a:rPr lang="nl-NL" sz="2000" dirty="0">
                <a:solidFill>
                  <a:schemeClr val="bg1"/>
                </a:solidFill>
              </a:rPr>
              <a:t>Oefenen van betekenisverschil </a:t>
            </a:r>
          </a:p>
          <a:p>
            <a:r>
              <a:rPr lang="nl-NL" sz="2000" dirty="0" err="1">
                <a:hlinkClick r:id="rId3"/>
              </a:rPr>
              <a:t>Minimal</a:t>
            </a:r>
            <a:r>
              <a:rPr lang="nl-NL" sz="2000" dirty="0">
                <a:hlinkClick r:id="rId3"/>
              </a:rPr>
              <a:t> pairs in het Nederlands</a:t>
            </a:r>
            <a:r>
              <a:rPr lang="nl-NL" sz="2000" dirty="0">
                <a:solidFill>
                  <a:schemeClr val="bg1"/>
                </a:solidFill>
              </a:rPr>
              <a:t> </a:t>
            </a:r>
          </a:p>
        </p:txBody>
      </p:sp>
      <p:sp>
        <p:nvSpPr>
          <p:cNvPr id="14" name="Rechthoek: afgeronde hoeken 13">
            <a:extLst>
              <a:ext uri="{FF2B5EF4-FFF2-40B4-BE49-F238E27FC236}">
                <a16:creationId xmlns:a16="http://schemas.microsoft.com/office/drawing/2014/main" id="{93A08D87-5B7A-6104-85B3-49C4EA226CAE}"/>
              </a:ext>
            </a:extLst>
          </p:cNvPr>
          <p:cNvSpPr/>
          <p:nvPr/>
        </p:nvSpPr>
        <p:spPr>
          <a:xfrm>
            <a:off x="727587" y="5438812"/>
            <a:ext cx="5987846" cy="969841"/>
          </a:xfrm>
          <a:prstGeom prst="round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Tekstvak 14">
            <a:extLst>
              <a:ext uri="{FF2B5EF4-FFF2-40B4-BE49-F238E27FC236}">
                <a16:creationId xmlns:a16="http://schemas.microsoft.com/office/drawing/2014/main" id="{1D18A9F9-D8A9-3269-35D8-DDF5E881E8FA}"/>
              </a:ext>
            </a:extLst>
          </p:cNvPr>
          <p:cNvSpPr txBox="1"/>
          <p:nvPr/>
        </p:nvSpPr>
        <p:spPr>
          <a:xfrm>
            <a:off x="943897" y="5515213"/>
            <a:ext cx="5535561" cy="707886"/>
          </a:xfrm>
          <a:prstGeom prst="rect">
            <a:avLst/>
          </a:prstGeom>
          <a:noFill/>
        </p:spPr>
        <p:txBody>
          <a:bodyPr wrap="square" rtlCol="0">
            <a:spAutoFit/>
          </a:bodyPr>
          <a:lstStyle/>
          <a:p>
            <a:r>
              <a:rPr lang="nl-NL" sz="2000" dirty="0">
                <a:solidFill>
                  <a:schemeClr val="bg1"/>
                </a:solidFill>
              </a:rPr>
              <a:t>Oefenen met lezen/spellen/uitspraak: </a:t>
            </a:r>
          </a:p>
          <a:p>
            <a:r>
              <a:rPr lang="nl-NL" sz="2000" dirty="0">
                <a:hlinkClick r:id="rId4"/>
              </a:rPr>
              <a:t>Veilig Leren Lezen / Groep 3 | juf-cindy.nl</a:t>
            </a:r>
            <a:endParaRPr lang="nl-NL" sz="2000" dirty="0">
              <a:solidFill>
                <a:schemeClr val="bg1"/>
              </a:solidFill>
            </a:endParaRPr>
          </a:p>
        </p:txBody>
      </p:sp>
    </p:spTree>
    <p:extLst>
      <p:ext uri="{BB962C8B-B14F-4D97-AF65-F5344CB8AC3E}">
        <p14:creationId xmlns:p14="http://schemas.microsoft.com/office/powerpoint/2010/main" val="4122178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F01106-59F4-C3E2-FBA6-CD3A857AB8B9}"/>
              </a:ext>
            </a:extLst>
          </p:cNvPr>
          <p:cNvSpPr>
            <a:spLocks noGrp="1"/>
          </p:cNvSpPr>
          <p:nvPr>
            <p:ph type="title"/>
          </p:nvPr>
        </p:nvSpPr>
        <p:spPr/>
        <p:txBody>
          <a:bodyPr/>
          <a:lstStyle/>
          <a:p>
            <a:pPr algn="ctr"/>
            <a:r>
              <a:rPr lang="nl-NL" dirty="0"/>
              <a:t>Vragen? </a:t>
            </a:r>
          </a:p>
        </p:txBody>
      </p:sp>
      <p:sp>
        <p:nvSpPr>
          <p:cNvPr id="3" name="Rechthoek 2">
            <a:extLst>
              <a:ext uri="{FF2B5EF4-FFF2-40B4-BE49-F238E27FC236}">
                <a16:creationId xmlns:a16="http://schemas.microsoft.com/office/drawing/2014/main" id="{C95514B7-3DCC-E2FA-0CB4-33B78F0853C6}"/>
              </a:ext>
            </a:extLst>
          </p:cNvPr>
          <p:cNvSpPr/>
          <p:nvPr/>
        </p:nvSpPr>
        <p:spPr>
          <a:xfrm rot="21042221">
            <a:off x="1088015" y="2900905"/>
            <a:ext cx="9981900" cy="923330"/>
          </a:xfrm>
          <a:prstGeom prst="rect">
            <a:avLst/>
          </a:prstGeom>
          <a:solidFill>
            <a:schemeClr val="accent4">
              <a:lumMod val="75000"/>
            </a:schemeClr>
          </a:solid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nl-NL" sz="5400" b="1" dirty="0">
                <a:ln w="22225">
                  <a:solidFill>
                    <a:schemeClr val="accent2"/>
                  </a:solidFill>
                  <a:prstDash val="solid"/>
                </a:ln>
                <a:solidFill>
                  <a:schemeClr val="accent2">
                    <a:lumMod val="40000"/>
                    <a:lumOff val="60000"/>
                  </a:schemeClr>
                </a:solidFill>
              </a:rPr>
              <a:t>Bedankt voor jullie aandacht!</a:t>
            </a:r>
          </a:p>
        </p:txBody>
      </p:sp>
    </p:spTree>
    <p:extLst>
      <p:ext uri="{BB962C8B-B14F-4D97-AF65-F5344CB8AC3E}">
        <p14:creationId xmlns:p14="http://schemas.microsoft.com/office/powerpoint/2010/main" val="3641801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afgeronde hoeken 2">
            <a:extLst>
              <a:ext uri="{FF2B5EF4-FFF2-40B4-BE49-F238E27FC236}">
                <a16:creationId xmlns:a16="http://schemas.microsoft.com/office/drawing/2014/main" id="{93E464D4-1265-8F21-4E21-B5CFDEE76514}"/>
              </a:ext>
            </a:extLst>
          </p:cNvPr>
          <p:cNvSpPr/>
          <p:nvPr/>
        </p:nvSpPr>
        <p:spPr>
          <a:xfrm>
            <a:off x="668594" y="1494503"/>
            <a:ext cx="5427406" cy="4650658"/>
          </a:xfrm>
          <a:prstGeom prst="round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ekstvak 3">
            <a:extLst>
              <a:ext uri="{FF2B5EF4-FFF2-40B4-BE49-F238E27FC236}">
                <a16:creationId xmlns:a16="http://schemas.microsoft.com/office/drawing/2014/main" id="{F27CBD35-0CC4-B729-65BC-542DEFF0EA8B}"/>
              </a:ext>
            </a:extLst>
          </p:cNvPr>
          <p:cNvSpPr txBox="1"/>
          <p:nvPr/>
        </p:nvSpPr>
        <p:spPr>
          <a:xfrm>
            <a:off x="963561" y="2199967"/>
            <a:ext cx="4483510" cy="3416320"/>
          </a:xfrm>
          <a:prstGeom prst="rect">
            <a:avLst/>
          </a:prstGeom>
          <a:noFill/>
        </p:spPr>
        <p:txBody>
          <a:bodyPr wrap="square" rtlCol="0">
            <a:spAutoFit/>
          </a:bodyPr>
          <a:lstStyle/>
          <a:p>
            <a:r>
              <a:rPr lang="nl-NL" sz="2400" dirty="0">
                <a:solidFill>
                  <a:schemeClr val="bg1"/>
                </a:solidFill>
                <a:latin typeface="Aptos" panose="020B0004020202020204" pitchFamily="34" charset="0"/>
              </a:rPr>
              <a:t>Tanja Vugteveen, 36 jaar</a:t>
            </a:r>
          </a:p>
          <a:p>
            <a:endParaRPr lang="nl-NL" sz="2400" dirty="0">
              <a:solidFill>
                <a:schemeClr val="bg1"/>
              </a:solidFill>
              <a:latin typeface="Aptos" panose="020B0004020202020204" pitchFamily="34" charset="0"/>
            </a:endParaRPr>
          </a:p>
          <a:p>
            <a:r>
              <a:rPr lang="nl-NL" sz="2400" dirty="0">
                <a:solidFill>
                  <a:schemeClr val="bg1"/>
                </a:solidFill>
                <a:latin typeface="Aptos" panose="020B0004020202020204" pitchFamily="34" charset="0"/>
              </a:rPr>
              <a:t>12 jaar gewerkt al logopedist </a:t>
            </a:r>
          </a:p>
          <a:p>
            <a:endParaRPr lang="nl-NL" sz="2400" dirty="0">
              <a:solidFill>
                <a:schemeClr val="bg1"/>
              </a:solidFill>
              <a:latin typeface="Aptos" panose="020B0004020202020204" pitchFamily="34" charset="0"/>
            </a:endParaRPr>
          </a:p>
          <a:p>
            <a:r>
              <a:rPr lang="nl-NL" sz="2400" dirty="0">
                <a:solidFill>
                  <a:schemeClr val="bg1"/>
                </a:solidFill>
                <a:latin typeface="Aptos" panose="020B0004020202020204" pitchFamily="34" charset="0"/>
              </a:rPr>
              <a:t>Sinds augustus 2024 ROC </a:t>
            </a:r>
          </a:p>
          <a:p>
            <a:endParaRPr lang="nl-NL" sz="2400" dirty="0">
              <a:solidFill>
                <a:schemeClr val="bg1"/>
              </a:solidFill>
              <a:latin typeface="Aptos" panose="020B0004020202020204" pitchFamily="34" charset="0"/>
            </a:endParaRPr>
          </a:p>
          <a:p>
            <a:r>
              <a:rPr lang="nl-NL" sz="2400" dirty="0">
                <a:solidFill>
                  <a:schemeClr val="bg1"/>
                </a:solidFill>
                <a:latin typeface="Aptos" panose="020B0004020202020204" pitchFamily="34" charset="0"/>
              </a:rPr>
              <a:t>Opleiding Docent NT2</a:t>
            </a:r>
          </a:p>
          <a:p>
            <a:endParaRPr lang="nl-NL" sz="2400" dirty="0">
              <a:solidFill>
                <a:schemeClr val="bg1"/>
              </a:solidFill>
              <a:latin typeface="Aptos" panose="020B0004020202020204" pitchFamily="34" charset="0"/>
            </a:endParaRPr>
          </a:p>
          <a:p>
            <a:r>
              <a:rPr lang="nl-NL" sz="2400" dirty="0">
                <a:solidFill>
                  <a:schemeClr val="bg1"/>
                </a:solidFill>
                <a:latin typeface="Aptos" panose="020B0004020202020204" pitchFamily="34" charset="0"/>
              </a:rPr>
              <a:t>Entree NT2 &amp; logopedie </a:t>
            </a:r>
          </a:p>
        </p:txBody>
      </p:sp>
      <p:pic>
        <p:nvPicPr>
          <p:cNvPr id="1026" name="Picture 2" descr="Even voorstellen!">
            <a:extLst>
              <a:ext uri="{FF2B5EF4-FFF2-40B4-BE49-F238E27FC236}">
                <a16:creationId xmlns:a16="http://schemas.microsoft.com/office/drawing/2014/main" id="{4ACA03E3-67FE-18A7-C389-B03A106CC1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10194">
            <a:off x="4764649" y="1066492"/>
            <a:ext cx="7067550" cy="2266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4494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afgeronde hoeken 3">
            <a:extLst>
              <a:ext uri="{FF2B5EF4-FFF2-40B4-BE49-F238E27FC236}">
                <a16:creationId xmlns:a16="http://schemas.microsoft.com/office/drawing/2014/main" id="{F95E46E1-DE28-0498-F571-23A58E05B3DB}"/>
              </a:ext>
            </a:extLst>
          </p:cNvPr>
          <p:cNvSpPr/>
          <p:nvPr/>
        </p:nvSpPr>
        <p:spPr>
          <a:xfrm>
            <a:off x="2467896" y="1061883"/>
            <a:ext cx="2585884" cy="782408"/>
          </a:xfrm>
          <a:prstGeom prst="round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61D9ED79-0692-AB17-DA1A-004CE0D449E6}"/>
              </a:ext>
            </a:extLst>
          </p:cNvPr>
          <p:cNvSpPr>
            <a:spLocks noGrp="1"/>
          </p:cNvSpPr>
          <p:nvPr>
            <p:ph type="ctrTitle"/>
          </p:nvPr>
        </p:nvSpPr>
        <p:spPr>
          <a:xfrm>
            <a:off x="2605548" y="1061883"/>
            <a:ext cx="2448232" cy="782409"/>
          </a:xfrm>
        </p:spPr>
        <p:txBody>
          <a:bodyPr>
            <a:normAutofit fontScale="90000"/>
          </a:bodyPr>
          <a:lstStyle/>
          <a:p>
            <a:pPr algn="l"/>
            <a:r>
              <a:rPr lang="nl-NL" dirty="0"/>
              <a:t>      Inhoud</a:t>
            </a:r>
          </a:p>
        </p:txBody>
      </p:sp>
      <p:sp>
        <p:nvSpPr>
          <p:cNvPr id="5" name="Rechthoek: afgeronde hoeken 4">
            <a:extLst>
              <a:ext uri="{FF2B5EF4-FFF2-40B4-BE49-F238E27FC236}">
                <a16:creationId xmlns:a16="http://schemas.microsoft.com/office/drawing/2014/main" id="{A7FFEE2F-DB80-1749-69BA-7D379BAE9D22}"/>
              </a:ext>
            </a:extLst>
          </p:cNvPr>
          <p:cNvSpPr/>
          <p:nvPr/>
        </p:nvSpPr>
        <p:spPr>
          <a:xfrm>
            <a:off x="1445342" y="2369574"/>
            <a:ext cx="4817806" cy="2566220"/>
          </a:xfrm>
          <a:prstGeom prst="round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Ondertitel 2">
            <a:extLst>
              <a:ext uri="{FF2B5EF4-FFF2-40B4-BE49-F238E27FC236}">
                <a16:creationId xmlns:a16="http://schemas.microsoft.com/office/drawing/2014/main" id="{EC384F00-4A56-F4F6-910A-55BEBA73C203}"/>
              </a:ext>
            </a:extLst>
          </p:cNvPr>
          <p:cNvSpPr>
            <a:spLocks noGrp="1"/>
          </p:cNvSpPr>
          <p:nvPr>
            <p:ph type="subTitle" idx="1"/>
          </p:nvPr>
        </p:nvSpPr>
        <p:spPr>
          <a:xfrm>
            <a:off x="1740309" y="2585884"/>
            <a:ext cx="5191432" cy="3392129"/>
          </a:xfrm>
        </p:spPr>
        <p:txBody>
          <a:bodyPr/>
          <a:lstStyle/>
          <a:p>
            <a:pPr marL="342900" indent="-342900" algn="l">
              <a:buFont typeface="Arial" panose="020B0604020202020204" pitchFamily="34" charset="0"/>
              <a:buChar char="•"/>
            </a:pPr>
            <a:r>
              <a:rPr lang="nl-NL" dirty="0"/>
              <a:t>Invloed van de moedertaal </a:t>
            </a:r>
          </a:p>
          <a:p>
            <a:pPr marL="342900" indent="-342900" algn="l">
              <a:buFont typeface="Arial" panose="020B0604020202020204" pitchFamily="34" charset="0"/>
              <a:buChar char="•"/>
            </a:pPr>
            <a:r>
              <a:rPr lang="nl-NL" dirty="0"/>
              <a:t>Fonologie en fonetiek </a:t>
            </a:r>
          </a:p>
          <a:p>
            <a:pPr marL="342900" indent="-342900" algn="l">
              <a:buFont typeface="Arial" panose="020B0604020202020204" pitchFamily="34" charset="0"/>
              <a:buChar char="•"/>
            </a:pPr>
            <a:r>
              <a:rPr lang="nl-NL" dirty="0"/>
              <a:t>Motorische uitleg </a:t>
            </a:r>
          </a:p>
          <a:p>
            <a:pPr marL="342900" indent="-342900" algn="l">
              <a:buFont typeface="Arial" panose="020B0604020202020204" pitchFamily="34" charset="0"/>
              <a:buChar char="•"/>
            </a:pPr>
            <a:r>
              <a:rPr lang="nl-NL" dirty="0"/>
              <a:t>Praktische tips  </a:t>
            </a:r>
          </a:p>
        </p:txBody>
      </p:sp>
      <p:pic>
        <p:nvPicPr>
          <p:cNvPr id="2050" name="Picture 2" descr="Rol Perkament Papier - Gratis afbeelding op Pixabay">
            <a:extLst>
              <a:ext uri="{FF2B5EF4-FFF2-40B4-BE49-F238E27FC236}">
                <a16:creationId xmlns:a16="http://schemas.microsoft.com/office/drawing/2014/main" id="{7F63A8A4-2A40-0781-2805-3BA92C763804}"/>
              </a:ext>
            </a:extLst>
          </p:cNvPr>
          <p:cNvPicPr>
            <a:picLocks noChangeAspect="1" noChangeArrowheads="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7262188" y="270387"/>
            <a:ext cx="3900017" cy="4198374"/>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3162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 1">
            <a:extLst>
              <a:ext uri="{FF2B5EF4-FFF2-40B4-BE49-F238E27FC236}">
                <a16:creationId xmlns:a16="http://schemas.microsoft.com/office/drawing/2014/main" id="{6B8D4D2D-4AC6-F1A3-A33A-E63B92E205BB}"/>
              </a:ext>
            </a:extLst>
          </p:cNvPr>
          <p:cNvGraphicFramePr>
            <a:graphicFrameLocks noGrp="1"/>
          </p:cNvGraphicFramePr>
          <p:nvPr>
            <p:extLst>
              <p:ext uri="{D42A27DB-BD31-4B8C-83A1-F6EECF244321}">
                <p14:modId xmlns:p14="http://schemas.microsoft.com/office/powerpoint/2010/main" val="4261855246"/>
              </p:ext>
            </p:extLst>
          </p:nvPr>
        </p:nvGraphicFramePr>
        <p:xfrm>
          <a:off x="1365045" y="622844"/>
          <a:ext cx="9461910" cy="5612312"/>
        </p:xfrm>
        <a:graphic>
          <a:graphicData uri="http://schemas.openxmlformats.org/drawingml/2006/table">
            <a:tbl>
              <a:tblPr firstRow="1" bandRow="1">
                <a:tableStyleId>{F5AB1C69-6EDB-4FF4-983F-18BD219EF322}</a:tableStyleId>
              </a:tblPr>
              <a:tblGrid>
                <a:gridCol w="1892382">
                  <a:extLst>
                    <a:ext uri="{9D8B030D-6E8A-4147-A177-3AD203B41FA5}">
                      <a16:colId xmlns:a16="http://schemas.microsoft.com/office/drawing/2014/main" val="3269443373"/>
                    </a:ext>
                  </a:extLst>
                </a:gridCol>
                <a:gridCol w="1892382">
                  <a:extLst>
                    <a:ext uri="{9D8B030D-6E8A-4147-A177-3AD203B41FA5}">
                      <a16:colId xmlns:a16="http://schemas.microsoft.com/office/drawing/2014/main" val="1472567878"/>
                    </a:ext>
                  </a:extLst>
                </a:gridCol>
                <a:gridCol w="1892382">
                  <a:extLst>
                    <a:ext uri="{9D8B030D-6E8A-4147-A177-3AD203B41FA5}">
                      <a16:colId xmlns:a16="http://schemas.microsoft.com/office/drawing/2014/main" val="2478999827"/>
                    </a:ext>
                  </a:extLst>
                </a:gridCol>
                <a:gridCol w="1892382">
                  <a:extLst>
                    <a:ext uri="{9D8B030D-6E8A-4147-A177-3AD203B41FA5}">
                      <a16:colId xmlns:a16="http://schemas.microsoft.com/office/drawing/2014/main" val="962247329"/>
                    </a:ext>
                  </a:extLst>
                </a:gridCol>
                <a:gridCol w="1892382">
                  <a:extLst>
                    <a:ext uri="{9D8B030D-6E8A-4147-A177-3AD203B41FA5}">
                      <a16:colId xmlns:a16="http://schemas.microsoft.com/office/drawing/2014/main" val="1138125121"/>
                    </a:ext>
                  </a:extLst>
                </a:gridCol>
              </a:tblGrid>
              <a:tr h="701539">
                <a:tc>
                  <a:txBody>
                    <a:bodyPr/>
                    <a:lstStyle/>
                    <a:p>
                      <a:endParaRPr lang="nl-NL" dirty="0"/>
                    </a:p>
                  </a:txBody>
                  <a:tcPr/>
                </a:tc>
                <a:tc>
                  <a:txBody>
                    <a:bodyPr/>
                    <a:lstStyle/>
                    <a:p>
                      <a:r>
                        <a:rPr lang="nl-NL" sz="2400" dirty="0"/>
                        <a:t>Chinees </a:t>
                      </a:r>
                    </a:p>
                  </a:txBody>
                  <a:tcPr/>
                </a:tc>
                <a:tc>
                  <a:txBody>
                    <a:bodyPr/>
                    <a:lstStyle/>
                    <a:p>
                      <a:r>
                        <a:rPr lang="nl-NL" sz="2400" dirty="0"/>
                        <a:t>Arabisch </a:t>
                      </a:r>
                    </a:p>
                  </a:txBody>
                  <a:tcPr/>
                </a:tc>
                <a:tc>
                  <a:txBody>
                    <a:bodyPr/>
                    <a:lstStyle/>
                    <a:p>
                      <a:r>
                        <a:rPr lang="nl-NL" sz="2400" dirty="0"/>
                        <a:t>Oekraïens </a:t>
                      </a:r>
                    </a:p>
                  </a:txBody>
                  <a:tcPr/>
                </a:tc>
                <a:tc>
                  <a:txBody>
                    <a:bodyPr/>
                    <a:lstStyle/>
                    <a:p>
                      <a:r>
                        <a:rPr lang="nl-NL" sz="2400" dirty="0" err="1"/>
                        <a:t>Tigrinya</a:t>
                      </a:r>
                      <a:r>
                        <a:rPr lang="nl-NL" sz="2400" dirty="0"/>
                        <a:t> </a:t>
                      </a:r>
                    </a:p>
                  </a:txBody>
                  <a:tcPr/>
                </a:tc>
                <a:extLst>
                  <a:ext uri="{0D108BD9-81ED-4DB2-BD59-A6C34878D82A}">
                    <a16:rowId xmlns:a16="http://schemas.microsoft.com/office/drawing/2014/main" val="2315480311"/>
                  </a:ext>
                </a:extLst>
              </a:tr>
              <a:tr h="701539">
                <a:tc>
                  <a:txBody>
                    <a:bodyPr/>
                    <a:lstStyle/>
                    <a:p>
                      <a:r>
                        <a:rPr lang="nl-NL" sz="2800" dirty="0">
                          <a:solidFill>
                            <a:schemeClr val="tx1"/>
                          </a:solidFill>
                        </a:rPr>
                        <a:t>/p/</a:t>
                      </a:r>
                      <a:endParaRPr lang="nl-NL" sz="2800" dirty="0">
                        <a:solidFill>
                          <a:schemeClr val="tx1"/>
                        </a:solidFill>
                        <a:latin typeface="Aptos" panose="020B0004020202020204" pitchFamily="34" charset="0"/>
                      </a:endParaRPr>
                    </a:p>
                  </a:txBody>
                  <a:tcPr/>
                </a:tc>
                <a:tc>
                  <a:txBody>
                    <a:bodyPr/>
                    <a:lstStyle/>
                    <a:p>
                      <a:endParaRPr lang="nl-NL" sz="3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3600" dirty="0"/>
                    </a:p>
                  </a:txBody>
                  <a:tcPr/>
                </a:tc>
                <a:tc>
                  <a:txBody>
                    <a:bodyPr/>
                    <a:lstStyle/>
                    <a:p>
                      <a:endParaRPr lang="nl-NL"/>
                    </a:p>
                  </a:txBody>
                  <a:tcPr/>
                </a:tc>
                <a:tc>
                  <a:txBody>
                    <a:bodyPr/>
                    <a:lstStyle/>
                    <a:p>
                      <a:endParaRPr lang="nl-NL"/>
                    </a:p>
                  </a:txBody>
                  <a:tcPr/>
                </a:tc>
                <a:extLst>
                  <a:ext uri="{0D108BD9-81ED-4DB2-BD59-A6C34878D82A}">
                    <a16:rowId xmlns:a16="http://schemas.microsoft.com/office/drawing/2014/main" val="2821511544"/>
                  </a:ext>
                </a:extLst>
              </a:tr>
              <a:tr h="701539">
                <a:tc>
                  <a:txBody>
                    <a:bodyPr/>
                    <a:lstStyle/>
                    <a:p>
                      <a:r>
                        <a:rPr lang="nl-NL" sz="2800" dirty="0">
                          <a:solidFill>
                            <a:schemeClr val="tx1"/>
                          </a:solidFill>
                        </a:rPr>
                        <a:t>/r/</a:t>
                      </a:r>
                      <a:endParaRPr lang="nl-NL" sz="2800" dirty="0">
                        <a:solidFill>
                          <a:schemeClr val="tx1"/>
                        </a:solidFill>
                        <a:latin typeface="Aptos" panose="020B00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3600" dirty="0"/>
                    </a:p>
                  </a:txBody>
                  <a:tcPr/>
                </a:tc>
                <a:tc>
                  <a:txBody>
                    <a:bodyPr/>
                    <a:lstStyle/>
                    <a:p>
                      <a:endParaRPr lang="nl-NL" sz="3600" dirty="0"/>
                    </a:p>
                  </a:txBody>
                  <a:tcPr/>
                </a:tc>
                <a:tc>
                  <a:txBody>
                    <a:bodyPr/>
                    <a:lstStyle/>
                    <a:p>
                      <a:endParaRPr lang="nl-NL" sz="3600" dirty="0"/>
                    </a:p>
                  </a:txBody>
                  <a:tcPr/>
                </a:tc>
                <a:tc>
                  <a:txBody>
                    <a:bodyPr/>
                    <a:lstStyle/>
                    <a:p>
                      <a:endParaRPr lang="nl-NL" sz="3600"/>
                    </a:p>
                  </a:txBody>
                  <a:tcPr/>
                </a:tc>
                <a:extLst>
                  <a:ext uri="{0D108BD9-81ED-4DB2-BD59-A6C34878D82A}">
                    <a16:rowId xmlns:a16="http://schemas.microsoft.com/office/drawing/2014/main" val="1613191611"/>
                  </a:ext>
                </a:extLst>
              </a:tr>
              <a:tr h="701539">
                <a:tc>
                  <a:txBody>
                    <a:bodyPr/>
                    <a:lstStyle/>
                    <a:p>
                      <a:r>
                        <a:rPr lang="nl-NL" sz="2800" dirty="0">
                          <a:solidFill>
                            <a:schemeClr val="tx1"/>
                          </a:solidFill>
                        </a:rPr>
                        <a:t>/</a:t>
                      </a:r>
                      <a:r>
                        <a:rPr lang="nl-NL" sz="2800" dirty="0" err="1">
                          <a:solidFill>
                            <a:schemeClr val="tx1"/>
                          </a:solidFill>
                        </a:rPr>
                        <a:t>aa</a:t>
                      </a:r>
                      <a:r>
                        <a:rPr lang="nl-NL" sz="2800" dirty="0">
                          <a:solidFill>
                            <a:schemeClr val="tx1"/>
                          </a:solidFill>
                        </a:rPr>
                        <a:t>/</a:t>
                      </a:r>
                      <a:endParaRPr lang="nl-NL" sz="2800" dirty="0">
                        <a:solidFill>
                          <a:schemeClr val="tx1"/>
                        </a:solidFill>
                        <a:latin typeface="Aptos" panose="020B0004020202020204" pitchFamily="34" charset="0"/>
                      </a:endParaRPr>
                    </a:p>
                  </a:txBody>
                  <a:tcPr/>
                </a:tc>
                <a:tc>
                  <a:txBody>
                    <a:bodyPr/>
                    <a:lstStyle/>
                    <a:p>
                      <a:endParaRPr lang="nl-NL" sz="3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3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3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3600" dirty="0"/>
                    </a:p>
                  </a:txBody>
                  <a:tcPr/>
                </a:tc>
                <a:extLst>
                  <a:ext uri="{0D108BD9-81ED-4DB2-BD59-A6C34878D82A}">
                    <a16:rowId xmlns:a16="http://schemas.microsoft.com/office/drawing/2014/main" val="1336579908"/>
                  </a:ext>
                </a:extLst>
              </a:tr>
              <a:tr h="701539">
                <a:tc>
                  <a:txBody>
                    <a:bodyPr/>
                    <a:lstStyle/>
                    <a:p>
                      <a:r>
                        <a:rPr lang="nl-NL" sz="2800" dirty="0">
                          <a:solidFill>
                            <a:schemeClr val="tx1"/>
                          </a:solidFill>
                        </a:rPr>
                        <a:t>/ui/</a:t>
                      </a:r>
                      <a:endParaRPr lang="nl-NL" sz="2800" dirty="0">
                        <a:solidFill>
                          <a:schemeClr val="tx1"/>
                        </a:solidFill>
                        <a:latin typeface="Aptos" panose="020B00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3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3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3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3600" dirty="0"/>
                    </a:p>
                  </a:txBody>
                  <a:tcPr/>
                </a:tc>
                <a:extLst>
                  <a:ext uri="{0D108BD9-81ED-4DB2-BD59-A6C34878D82A}">
                    <a16:rowId xmlns:a16="http://schemas.microsoft.com/office/drawing/2014/main" val="3609493890"/>
                  </a:ext>
                </a:extLst>
              </a:tr>
              <a:tr h="701539">
                <a:tc>
                  <a:txBody>
                    <a:bodyPr/>
                    <a:lstStyle/>
                    <a:p>
                      <a:r>
                        <a:rPr lang="nl-NL" sz="2800" dirty="0">
                          <a:solidFill>
                            <a:schemeClr val="tx1"/>
                          </a:solidFill>
                        </a:rPr>
                        <a:t>/</a:t>
                      </a:r>
                      <a:r>
                        <a:rPr lang="nl-NL" sz="2800" dirty="0" err="1">
                          <a:solidFill>
                            <a:schemeClr val="tx1"/>
                          </a:solidFill>
                        </a:rPr>
                        <a:t>ee</a:t>
                      </a:r>
                      <a:r>
                        <a:rPr lang="nl-NL" sz="2800" dirty="0">
                          <a:solidFill>
                            <a:schemeClr val="tx1"/>
                          </a:solidFill>
                        </a:rPr>
                        <a:t>/</a:t>
                      </a:r>
                      <a:endParaRPr lang="nl-NL" sz="2800" dirty="0">
                        <a:solidFill>
                          <a:schemeClr val="tx1"/>
                        </a:solidFill>
                        <a:latin typeface="Aptos" panose="020B0004020202020204" pitchFamily="34" charset="0"/>
                      </a:endParaRPr>
                    </a:p>
                  </a:txBody>
                  <a:tcPr/>
                </a:tc>
                <a:tc>
                  <a:txBody>
                    <a:bodyPr/>
                    <a:lstStyle/>
                    <a:p>
                      <a:endParaRPr lang="nl-NL" sz="3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3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3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3600" dirty="0"/>
                    </a:p>
                  </a:txBody>
                  <a:tcPr/>
                </a:tc>
                <a:extLst>
                  <a:ext uri="{0D108BD9-81ED-4DB2-BD59-A6C34878D82A}">
                    <a16:rowId xmlns:a16="http://schemas.microsoft.com/office/drawing/2014/main" val="3949878077"/>
                  </a:ext>
                </a:extLst>
              </a:tr>
              <a:tr h="701539">
                <a:tc>
                  <a:txBody>
                    <a:bodyPr/>
                    <a:lstStyle/>
                    <a:p>
                      <a:r>
                        <a:rPr lang="nl-NL" sz="2800" dirty="0">
                          <a:solidFill>
                            <a:schemeClr val="tx1"/>
                          </a:solidFill>
                        </a:rPr>
                        <a:t>/</a:t>
                      </a:r>
                      <a:r>
                        <a:rPr lang="nl-NL" sz="2800" dirty="0" err="1">
                          <a:solidFill>
                            <a:schemeClr val="tx1"/>
                          </a:solidFill>
                        </a:rPr>
                        <a:t>sch</a:t>
                      </a:r>
                      <a:r>
                        <a:rPr lang="nl-NL" sz="2800" dirty="0">
                          <a:solidFill>
                            <a:schemeClr val="tx1"/>
                          </a:solidFill>
                        </a:rPr>
                        <a:t>/</a:t>
                      </a:r>
                      <a:endParaRPr lang="nl-NL" sz="2800" dirty="0">
                        <a:solidFill>
                          <a:schemeClr val="tx1"/>
                        </a:solidFill>
                        <a:latin typeface="Aptos" panose="020B00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3600" dirty="0"/>
                    </a:p>
                  </a:txBody>
                  <a:tcPr/>
                </a:tc>
                <a:tc>
                  <a:txBody>
                    <a:bodyPr/>
                    <a:lstStyle/>
                    <a:p>
                      <a:endParaRPr lang="nl-NL" sz="3600"/>
                    </a:p>
                  </a:txBody>
                  <a:tcPr/>
                </a:tc>
                <a:tc>
                  <a:txBody>
                    <a:bodyPr/>
                    <a:lstStyle/>
                    <a:p>
                      <a:endParaRPr lang="nl-NL" sz="3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3600" dirty="0"/>
                    </a:p>
                  </a:txBody>
                  <a:tcPr/>
                </a:tc>
                <a:extLst>
                  <a:ext uri="{0D108BD9-81ED-4DB2-BD59-A6C34878D82A}">
                    <a16:rowId xmlns:a16="http://schemas.microsoft.com/office/drawing/2014/main" val="3769303976"/>
                  </a:ext>
                </a:extLst>
              </a:tr>
              <a:tr h="701539">
                <a:tc>
                  <a:txBody>
                    <a:bodyPr/>
                    <a:lstStyle/>
                    <a:p>
                      <a:r>
                        <a:rPr lang="nl-NL" sz="2800" dirty="0">
                          <a:solidFill>
                            <a:schemeClr val="tx1"/>
                          </a:solidFill>
                        </a:rPr>
                        <a:t>/</a:t>
                      </a:r>
                      <a:r>
                        <a:rPr lang="nl-NL" sz="2800" dirty="0" err="1">
                          <a:solidFill>
                            <a:schemeClr val="tx1"/>
                          </a:solidFill>
                        </a:rPr>
                        <a:t>ng</a:t>
                      </a:r>
                      <a:r>
                        <a:rPr lang="nl-NL" sz="2800" dirty="0">
                          <a:solidFill>
                            <a:schemeClr val="tx1"/>
                          </a:solidFill>
                        </a:rPr>
                        <a:t>/ </a:t>
                      </a:r>
                      <a:endParaRPr lang="nl-NL" sz="2800" dirty="0">
                        <a:solidFill>
                          <a:schemeClr val="tx1"/>
                        </a:solidFill>
                        <a:latin typeface="Aptos" panose="020B00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3600" dirty="0"/>
                    </a:p>
                  </a:txBody>
                  <a:tcPr/>
                </a:tc>
                <a:tc>
                  <a:txBody>
                    <a:bodyPr/>
                    <a:lstStyle/>
                    <a:p>
                      <a:endParaRPr lang="nl-NL" sz="36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3600" dirty="0"/>
                    </a:p>
                  </a:txBody>
                  <a:tcPr/>
                </a:tc>
                <a:tc>
                  <a:txBody>
                    <a:bodyPr/>
                    <a:lstStyle/>
                    <a:p>
                      <a:endParaRPr lang="nl-NL" sz="3600" dirty="0"/>
                    </a:p>
                  </a:txBody>
                  <a:tcPr/>
                </a:tc>
                <a:extLst>
                  <a:ext uri="{0D108BD9-81ED-4DB2-BD59-A6C34878D82A}">
                    <a16:rowId xmlns:a16="http://schemas.microsoft.com/office/drawing/2014/main" val="2368570030"/>
                  </a:ext>
                </a:extLst>
              </a:tr>
            </a:tbl>
          </a:graphicData>
        </a:graphic>
      </p:graphicFrame>
    </p:spTree>
    <p:extLst>
      <p:ext uri="{BB962C8B-B14F-4D97-AF65-F5344CB8AC3E}">
        <p14:creationId xmlns:p14="http://schemas.microsoft.com/office/powerpoint/2010/main" val="1271367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 1">
            <a:extLst>
              <a:ext uri="{FF2B5EF4-FFF2-40B4-BE49-F238E27FC236}">
                <a16:creationId xmlns:a16="http://schemas.microsoft.com/office/drawing/2014/main" id="{8DB02CD3-BB3A-3464-69E4-562D9941753D}"/>
              </a:ext>
            </a:extLst>
          </p:cNvPr>
          <p:cNvGraphicFramePr>
            <a:graphicFrameLocks noGrp="1"/>
          </p:cNvGraphicFramePr>
          <p:nvPr>
            <p:extLst>
              <p:ext uri="{D42A27DB-BD31-4B8C-83A1-F6EECF244321}">
                <p14:modId xmlns:p14="http://schemas.microsoft.com/office/powerpoint/2010/main" val="197446072"/>
              </p:ext>
            </p:extLst>
          </p:nvPr>
        </p:nvGraphicFramePr>
        <p:xfrm>
          <a:off x="1365045" y="622844"/>
          <a:ext cx="9461910" cy="5612312"/>
        </p:xfrm>
        <a:graphic>
          <a:graphicData uri="http://schemas.openxmlformats.org/drawingml/2006/table">
            <a:tbl>
              <a:tblPr firstRow="1" bandRow="1">
                <a:tableStyleId>{F5AB1C69-6EDB-4FF4-983F-18BD219EF322}</a:tableStyleId>
              </a:tblPr>
              <a:tblGrid>
                <a:gridCol w="1892382">
                  <a:extLst>
                    <a:ext uri="{9D8B030D-6E8A-4147-A177-3AD203B41FA5}">
                      <a16:colId xmlns:a16="http://schemas.microsoft.com/office/drawing/2014/main" val="3269443373"/>
                    </a:ext>
                  </a:extLst>
                </a:gridCol>
                <a:gridCol w="1892382">
                  <a:extLst>
                    <a:ext uri="{9D8B030D-6E8A-4147-A177-3AD203B41FA5}">
                      <a16:colId xmlns:a16="http://schemas.microsoft.com/office/drawing/2014/main" val="1472567878"/>
                    </a:ext>
                  </a:extLst>
                </a:gridCol>
                <a:gridCol w="1892382">
                  <a:extLst>
                    <a:ext uri="{9D8B030D-6E8A-4147-A177-3AD203B41FA5}">
                      <a16:colId xmlns:a16="http://schemas.microsoft.com/office/drawing/2014/main" val="2478999827"/>
                    </a:ext>
                  </a:extLst>
                </a:gridCol>
                <a:gridCol w="1892382">
                  <a:extLst>
                    <a:ext uri="{9D8B030D-6E8A-4147-A177-3AD203B41FA5}">
                      <a16:colId xmlns:a16="http://schemas.microsoft.com/office/drawing/2014/main" val="962247329"/>
                    </a:ext>
                  </a:extLst>
                </a:gridCol>
                <a:gridCol w="1892382">
                  <a:extLst>
                    <a:ext uri="{9D8B030D-6E8A-4147-A177-3AD203B41FA5}">
                      <a16:colId xmlns:a16="http://schemas.microsoft.com/office/drawing/2014/main" val="1138125121"/>
                    </a:ext>
                  </a:extLst>
                </a:gridCol>
              </a:tblGrid>
              <a:tr h="701539">
                <a:tc>
                  <a:txBody>
                    <a:bodyPr/>
                    <a:lstStyle/>
                    <a:p>
                      <a:endParaRPr lang="nl-NL" dirty="0"/>
                    </a:p>
                  </a:txBody>
                  <a:tcPr/>
                </a:tc>
                <a:tc>
                  <a:txBody>
                    <a:bodyPr/>
                    <a:lstStyle/>
                    <a:p>
                      <a:r>
                        <a:rPr lang="nl-NL" sz="2400" dirty="0"/>
                        <a:t>Chinees </a:t>
                      </a:r>
                    </a:p>
                  </a:txBody>
                  <a:tcPr/>
                </a:tc>
                <a:tc>
                  <a:txBody>
                    <a:bodyPr/>
                    <a:lstStyle/>
                    <a:p>
                      <a:r>
                        <a:rPr lang="nl-NL" sz="2400" dirty="0"/>
                        <a:t>Arabisch </a:t>
                      </a:r>
                    </a:p>
                  </a:txBody>
                  <a:tcPr/>
                </a:tc>
                <a:tc>
                  <a:txBody>
                    <a:bodyPr/>
                    <a:lstStyle/>
                    <a:p>
                      <a:r>
                        <a:rPr lang="nl-NL" sz="2400" dirty="0"/>
                        <a:t>Oekraïens </a:t>
                      </a:r>
                    </a:p>
                  </a:txBody>
                  <a:tcPr/>
                </a:tc>
                <a:tc>
                  <a:txBody>
                    <a:bodyPr/>
                    <a:lstStyle/>
                    <a:p>
                      <a:r>
                        <a:rPr lang="nl-NL" sz="2400" dirty="0" err="1"/>
                        <a:t>Tigrinya</a:t>
                      </a:r>
                      <a:r>
                        <a:rPr lang="nl-NL" sz="2400" dirty="0"/>
                        <a:t> </a:t>
                      </a:r>
                    </a:p>
                  </a:txBody>
                  <a:tcPr/>
                </a:tc>
                <a:extLst>
                  <a:ext uri="{0D108BD9-81ED-4DB2-BD59-A6C34878D82A}">
                    <a16:rowId xmlns:a16="http://schemas.microsoft.com/office/drawing/2014/main" val="2315480311"/>
                  </a:ext>
                </a:extLst>
              </a:tr>
              <a:tr h="701539">
                <a:tc>
                  <a:txBody>
                    <a:bodyPr/>
                    <a:lstStyle/>
                    <a:p>
                      <a:r>
                        <a:rPr lang="nl-NL" sz="2800" dirty="0">
                          <a:solidFill>
                            <a:schemeClr val="tx1"/>
                          </a:solidFill>
                        </a:rPr>
                        <a:t>/p/</a:t>
                      </a:r>
                      <a:endParaRPr lang="nl-NL" sz="2800" dirty="0">
                        <a:solidFill>
                          <a:schemeClr val="tx1"/>
                        </a:solidFill>
                        <a:latin typeface="Aptos" panose="020B0004020202020204" pitchFamily="34" charset="0"/>
                      </a:endParaRPr>
                    </a:p>
                  </a:txBody>
                  <a:tcPr/>
                </a:tc>
                <a:tc>
                  <a:txBody>
                    <a:bodyPr/>
                    <a:lstStyle/>
                    <a:p>
                      <a:r>
                        <a:rPr lang="nl-NL" sz="3600"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3600" dirty="0"/>
                        <a:t>×</a:t>
                      </a:r>
                    </a:p>
                  </a:txBody>
                  <a:tcPr/>
                </a:tc>
                <a:tc>
                  <a:txBody>
                    <a:bodyPr/>
                    <a:lstStyle/>
                    <a:p>
                      <a:endParaRPr lang="nl-NL"/>
                    </a:p>
                  </a:txBody>
                  <a:tcPr/>
                </a:tc>
                <a:tc>
                  <a:txBody>
                    <a:bodyPr/>
                    <a:lstStyle/>
                    <a:p>
                      <a:endParaRPr lang="nl-NL"/>
                    </a:p>
                  </a:txBody>
                  <a:tcPr/>
                </a:tc>
                <a:extLst>
                  <a:ext uri="{0D108BD9-81ED-4DB2-BD59-A6C34878D82A}">
                    <a16:rowId xmlns:a16="http://schemas.microsoft.com/office/drawing/2014/main" val="2821511544"/>
                  </a:ext>
                </a:extLst>
              </a:tr>
              <a:tr h="701539">
                <a:tc>
                  <a:txBody>
                    <a:bodyPr/>
                    <a:lstStyle/>
                    <a:p>
                      <a:r>
                        <a:rPr lang="nl-NL" sz="2800" dirty="0">
                          <a:solidFill>
                            <a:schemeClr val="tx1"/>
                          </a:solidFill>
                        </a:rPr>
                        <a:t>/r/</a:t>
                      </a:r>
                      <a:endParaRPr lang="nl-NL" sz="2800" dirty="0">
                        <a:solidFill>
                          <a:schemeClr val="tx1"/>
                        </a:solidFill>
                        <a:latin typeface="Aptos" panose="020B00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3600" dirty="0"/>
                        <a:t>×</a:t>
                      </a:r>
                    </a:p>
                  </a:txBody>
                  <a:tcPr/>
                </a:tc>
                <a:tc>
                  <a:txBody>
                    <a:bodyPr/>
                    <a:lstStyle/>
                    <a:p>
                      <a:endParaRPr lang="nl-NL" sz="3600" dirty="0"/>
                    </a:p>
                  </a:txBody>
                  <a:tcPr/>
                </a:tc>
                <a:tc>
                  <a:txBody>
                    <a:bodyPr/>
                    <a:lstStyle/>
                    <a:p>
                      <a:endParaRPr lang="nl-NL" sz="3600" dirty="0"/>
                    </a:p>
                  </a:txBody>
                  <a:tcPr/>
                </a:tc>
                <a:tc>
                  <a:txBody>
                    <a:bodyPr/>
                    <a:lstStyle/>
                    <a:p>
                      <a:endParaRPr lang="nl-NL" sz="3600"/>
                    </a:p>
                  </a:txBody>
                  <a:tcPr/>
                </a:tc>
                <a:extLst>
                  <a:ext uri="{0D108BD9-81ED-4DB2-BD59-A6C34878D82A}">
                    <a16:rowId xmlns:a16="http://schemas.microsoft.com/office/drawing/2014/main" val="1613191611"/>
                  </a:ext>
                </a:extLst>
              </a:tr>
              <a:tr h="701539">
                <a:tc>
                  <a:txBody>
                    <a:bodyPr/>
                    <a:lstStyle/>
                    <a:p>
                      <a:r>
                        <a:rPr lang="nl-NL" sz="2800" dirty="0">
                          <a:solidFill>
                            <a:schemeClr val="tx1"/>
                          </a:solidFill>
                        </a:rPr>
                        <a:t>/</a:t>
                      </a:r>
                      <a:r>
                        <a:rPr lang="nl-NL" sz="2800" dirty="0" err="1">
                          <a:solidFill>
                            <a:schemeClr val="tx1"/>
                          </a:solidFill>
                        </a:rPr>
                        <a:t>aa</a:t>
                      </a:r>
                      <a:r>
                        <a:rPr lang="nl-NL" sz="2800" dirty="0">
                          <a:solidFill>
                            <a:schemeClr val="tx1"/>
                          </a:solidFill>
                        </a:rPr>
                        <a:t>/</a:t>
                      </a:r>
                      <a:endParaRPr lang="nl-NL" sz="2800" dirty="0">
                        <a:solidFill>
                          <a:schemeClr val="tx1"/>
                        </a:solidFill>
                        <a:latin typeface="Aptos" panose="020B0004020202020204" pitchFamily="34" charset="0"/>
                      </a:endParaRPr>
                    </a:p>
                  </a:txBody>
                  <a:tcPr/>
                </a:tc>
                <a:tc>
                  <a:txBody>
                    <a:bodyPr/>
                    <a:lstStyle/>
                    <a:p>
                      <a:endParaRPr lang="nl-NL" sz="3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3600"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3600"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3600" dirty="0"/>
                        <a:t>×</a:t>
                      </a:r>
                    </a:p>
                  </a:txBody>
                  <a:tcPr/>
                </a:tc>
                <a:extLst>
                  <a:ext uri="{0D108BD9-81ED-4DB2-BD59-A6C34878D82A}">
                    <a16:rowId xmlns:a16="http://schemas.microsoft.com/office/drawing/2014/main" val="1336579908"/>
                  </a:ext>
                </a:extLst>
              </a:tr>
              <a:tr h="701539">
                <a:tc>
                  <a:txBody>
                    <a:bodyPr/>
                    <a:lstStyle/>
                    <a:p>
                      <a:r>
                        <a:rPr lang="nl-NL" sz="2800" dirty="0">
                          <a:solidFill>
                            <a:schemeClr val="tx1"/>
                          </a:solidFill>
                        </a:rPr>
                        <a:t>/ui/</a:t>
                      </a:r>
                      <a:endParaRPr lang="nl-NL" sz="2800" dirty="0">
                        <a:solidFill>
                          <a:schemeClr val="tx1"/>
                        </a:solidFill>
                        <a:latin typeface="Aptos" panose="020B00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3600"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3600"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3600"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3600" dirty="0"/>
                        <a:t>×</a:t>
                      </a:r>
                    </a:p>
                  </a:txBody>
                  <a:tcPr/>
                </a:tc>
                <a:extLst>
                  <a:ext uri="{0D108BD9-81ED-4DB2-BD59-A6C34878D82A}">
                    <a16:rowId xmlns:a16="http://schemas.microsoft.com/office/drawing/2014/main" val="3609493890"/>
                  </a:ext>
                </a:extLst>
              </a:tr>
              <a:tr h="701539">
                <a:tc>
                  <a:txBody>
                    <a:bodyPr/>
                    <a:lstStyle/>
                    <a:p>
                      <a:r>
                        <a:rPr lang="nl-NL" sz="2800" dirty="0">
                          <a:solidFill>
                            <a:schemeClr val="tx1"/>
                          </a:solidFill>
                        </a:rPr>
                        <a:t>/</a:t>
                      </a:r>
                      <a:r>
                        <a:rPr lang="nl-NL" sz="2800" dirty="0" err="1">
                          <a:solidFill>
                            <a:schemeClr val="tx1"/>
                          </a:solidFill>
                        </a:rPr>
                        <a:t>ee</a:t>
                      </a:r>
                      <a:r>
                        <a:rPr lang="nl-NL" sz="2800" dirty="0">
                          <a:solidFill>
                            <a:schemeClr val="tx1"/>
                          </a:solidFill>
                        </a:rPr>
                        <a:t>/</a:t>
                      </a:r>
                      <a:endParaRPr lang="nl-NL" sz="2800" dirty="0">
                        <a:solidFill>
                          <a:schemeClr val="tx1"/>
                        </a:solidFill>
                        <a:latin typeface="Aptos" panose="020B0004020202020204" pitchFamily="34" charset="0"/>
                      </a:endParaRPr>
                    </a:p>
                  </a:txBody>
                  <a:tcPr/>
                </a:tc>
                <a:tc>
                  <a:txBody>
                    <a:bodyPr/>
                    <a:lstStyle/>
                    <a:p>
                      <a:endParaRPr lang="nl-NL" sz="3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3600"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3600"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3600" dirty="0"/>
                        <a:t>×</a:t>
                      </a:r>
                    </a:p>
                  </a:txBody>
                  <a:tcPr/>
                </a:tc>
                <a:extLst>
                  <a:ext uri="{0D108BD9-81ED-4DB2-BD59-A6C34878D82A}">
                    <a16:rowId xmlns:a16="http://schemas.microsoft.com/office/drawing/2014/main" val="3949878077"/>
                  </a:ext>
                </a:extLst>
              </a:tr>
              <a:tr h="701539">
                <a:tc>
                  <a:txBody>
                    <a:bodyPr/>
                    <a:lstStyle/>
                    <a:p>
                      <a:r>
                        <a:rPr lang="nl-NL" sz="2800" dirty="0">
                          <a:solidFill>
                            <a:schemeClr val="tx1"/>
                          </a:solidFill>
                        </a:rPr>
                        <a:t>/</a:t>
                      </a:r>
                      <a:r>
                        <a:rPr lang="nl-NL" sz="2800" dirty="0" err="1">
                          <a:solidFill>
                            <a:schemeClr val="tx1"/>
                          </a:solidFill>
                        </a:rPr>
                        <a:t>sch</a:t>
                      </a:r>
                      <a:r>
                        <a:rPr lang="nl-NL" sz="2800" dirty="0">
                          <a:solidFill>
                            <a:schemeClr val="tx1"/>
                          </a:solidFill>
                        </a:rPr>
                        <a:t>/</a:t>
                      </a:r>
                      <a:endParaRPr lang="nl-NL" sz="2800" dirty="0">
                        <a:solidFill>
                          <a:schemeClr val="tx1"/>
                        </a:solidFill>
                        <a:latin typeface="Aptos" panose="020B00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3600" dirty="0"/>
                        <a:t>×</a:t>
                      </a:r>
                    </a:p>
                  </a:txBody>
                  <a:tcPr/>
                </a:tc>
                <a:tc>
                  <a:txBody>
                    <a:bodyPr/>
                    <a:lstStyle/>
                    <a:p>
                      <a:endParaRPr lang="nl-NL" sz="3600"/>
                    </a:p>
                  </a:txBody>
                  <a:tcPr/>
                </a:tc>
                <a:tc>
                  <a:txBody>
                    <a:bodyPr/>
                    <a:lstStyle/>
                    <a:p>
                      <a:endParaRPr lang="nl-NL" sz="3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3600" dirty="0"/>
                        <a:t>×</a:t>
                      </a:r>
                    </a:p>
                  </a:txBody>
                  <a:tcPr/>
                </a:tc>
                <a:extLst>
                  <a:ext uri="{0D108BD9-81ED-4DB2-BD59-A6C34878D82A}">
                    <a16:rowId xmlns:a16="http://schemas.microsoft.com/office/drawing/2014/main" val="3769303976"/>
                  </a:ext>
                </a:extLst>
              </a:tr>
              <a:tr h="701539">
                <a:tc>
                  <a:txBody>
                    <a:bodyPr/>
                    <a:lstStyle/>
                    <a:p>
                      <a:r>
                        <a:rPr lang="nl-NL" sz="2800" dirty="0">
                          <a:solidFill>
                            <a:schemeClr val="tx1"/>
                          </a:solidFill>
                        </a:rPr>
                        <a:t>/</a:t>
                      </a:r>
                      <a:r>
                        <a:rPr lang="nl-NL" sz="2800" dirty="0" err="1">
                          <a:solidFill>
                            <a:schemeClr val="tx1"/>
                          </a:solidFill>
                        </a:rPr>
                        <a:t>ng</a:t>
                      </a:r>
                      <a:r>
                        <a:rPr lang="nl-NL" sz="2800" dirty="0">
                          <a:solidFill>
                            <a:schemeClr val="tx1"/>
                          </a:solidFill>
                        </a:rPr>
                        <a:t>/ </a:t>
                      </a:r>
                      <a:endParaRPr lang="nl-NL" sz="2800" dirty="0">
                        <a:solidFill>
                          <a:schemeClr val="tx1"/>
                        </a:solidFill>
                        <a:latin typeface="Aptos" panose="020B00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3600" dirty="0"/>
                        <a:t>×</a:t>
                      </a:r>
                    </a:p>
                  </a:txBody>
                  <a:tcPr/>
                </a:tc>
                <a:tc>
                  <a:txBody>
                    <a:bodyPr/>
                    <a:lstStyle/>
                    <a:p>
                      <a:endParaRPr lang="nl-NL" sz="36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3600" dirty="0"/>
                        <a:t>×</a:t>
                      </a:r>
                    </a:p>
                  </a:txBody>
                  <a:tcPr/>
                </a:tc>
                <a:tc>
                  <a:txBody>
                    <a:bodyPr/>
                    <a:lstStyle/>
                    <a:p>
                      <a:endParaRPr lang="nl-NL" sz="3600" dirty="0"/>
                    </a:p>
                  </a:txBody>
                  <a:tcPr/>
                </a:tc>
                <a:extLst>
                  <a:ext uri="{0D108BD9-81ED-4DB2-BD59-A6C34878D82A}">
                    <a16:rowId xmlns:a16="http://schemas.microsoft.com/office/drawing/2014/main" val="2368570030"/>
                  </a:ext>
                </a:extLst>
              </a:tr>
            </a:tbl>
          </a:graphicData>
        </a:graphic>
      </p:graphicFrame>
    </p:spTree>
    <p:extLst>
      <p:ext uri="{BB962C8B-B14F-4D97-AF65-F5344CB8AC3E}">
        <p14:creationId xmlns:p14="http://schemas.microsoft.com/office/powerpoint/2010/main" val="1396033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afgeronde hoeken 2">
            <a:extLst>
              <a:ext uri="{FF2B5EF4-FFF2-40B4-BE49-F238E27FC236}">
                <a16:creationId xmlns:a16="http://schemas.microsoft.com/office/drawing/2014/main" id="{19A7EF71-11A4-690E-0E68-A4D26493E293}"/>
              </a:ext>
            </a:extLst>
          </p:cNvPr>
          <p:cNvSpPr/>
          <p:nvPr/>
        </p:nvSpPr>
        <p:spPr>
          <a:xfrm>
            <a:off x="2008238" y="550606"/>
            <a:ext cx="7113639" cy="904568"/>
          </a:xfrm>
          <a:prstGeom prst="round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4680EDD5-A6DF-6549-8FBE-CD3053D87A0D}"/>
              </a:ext>
            </a:extLst>
          </p:cNvPr>
          <p:cNvSpPr>
            <a:spLocks noGrp="1"/>
          </p:cNvSpPr>
          <p:nvPr>
            <p:ph type="title"/>
          </p:nvPr>
        </p:nvSpPr>
        <p:spPr>
          <a:xfrm>
            <a:off x="2008238" y="344428"/>
            <a:ext cx="7283246" cy="1325563"/>
          </a:xfrm>
        </p:spPr>
        <p:txBody>
          <a:bodyPr/>
          <a:lstStyle/>
          <a:p>
            <a:r>
              <a:rPr lang="nl-NL" dirty="0"/>
              <a:t>Invloed van de moedertaal </a:t>
            </a:r>
          </a:p>
        </p:txBody>
      </p:sp>
      <p:pic>
        <p:nvPicPr>
          <p:cNvPr id="3074" name="Picture 2" descr="wereldkaart met namen van continenten en oceanen 1782553 Vectorkunst bij  Vecteezy">
            <a:extLst>
              <a:ext uri="{FF2B5EF4-FFF2-40B4-BE49-F238E27FC236}">
                <a16:creationId xmlns:a16="http://schemas.microsoft.com/office/drawing/2014/main" id="{2DCDC91C-DFB1-D15E-5F1E-362834E639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640655"/>
            <a:ext cx="10215716" cy="508258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Rechthoek: afgeronde hoeken 4">
            <a:extLst>
              <a:ext uri="{FF2B5EF4-FFF2-40B4-BE49-F238E27FC236}">
                <a16:creationId xmlns:a16="http://schemas.microsoft.com/office/drawing/2014/main" id="{013B63B8-0245-F9DB-BA12-6D41845175E8}"/>
              </a:ext>
            </a:extLst>
          </p:cNvPr>
          <p:cNvSpPr/>
          <p:nvPr/>
        </p:nvSpPr>
        <p:spPr>
          <a:xfrm>
            <a:off x="5447071" y="3146323"/>
            <a:ext cx="1445342" cy="646331"/>
          </a:xfrm>
          <a:prstGeom prst="round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ekstvak 3">
            <a:extLst>
              <a:ext uri="{FF2B5EF4-FFF2-40B4-BE49-F238E27FC236}">
                <a16:creationId xmlns:a16="http://schemas.microsoft.com/office/drawing/2014/main" id="{22086368-B209-49B2-1C5B-3B208FACF926}"/>
              </a:ext>
            </a:extLst>
          </p:cNvPr>
          <p:cNvSpPr txBox="1"/>
          <p:nvPr/>
        </p:nvSpPr>
        <p:spPr>
          <a:xfrm>
            <a:off x="5476568" y="3146323"/>
            <a:ext cx="1445342" cy="646331"/>
          </a:xfrm>
          <a:prstGeom prst="rect">
            <a:avLst/>
          </a:prstGeom>
          <a:noFill/>
        </p:spPr>
        <p:txBody>
          <a:bodyPr wrap="square" rtlCol="0">
            <a:spAutoFit/>
          </a:bodyPr>
          <a:lstStyle/>
          <a:p>
            <a:r>
              <a:rPr lang="nl-NL" sz="1800" dirty="0">
                <a:solidFill>
                  <a:schemeClr val="bg1"/>
                </a:solidFill>
                <a:effectLst/>
                <a:latin typeface="Calibri" panose="020F0502020204030204" pitchFamily="34" charset="0"/>
                <a:ea typeface="Aptos" panose="020B0004020202020204" pitchFamily="34" charset="0"/>
              </a:rPr>
              <a:t>/p, ui, </a:t>
            </a:r>
            <a:r>
              <a:rPr lang="nl-NL" sz="1800" dirty="0" err="1">
                <a:solidFill>
                  <a:schemeClr val="bg1"/>
                </a:solidFill>
                <a:effectLst/>
                <a:latin typeface="Calibri" panose="020F0502020204030204" pitchFamily="34" charset="0"/>
                <a:ea typeface="Aptos" panose="020B0004020202020204" pitchFamily="34" charset="0"/>
              </a:rPr>
              <a:t>eu</a:t>
            </a:r>
            <a:r>
              <a:rPr lang="nl-NL" sz="1800" dirty="0">
                <a:solidFill>
                  <a:schemeClr val="bg1"/>
                </a:solidFill>
                <a:effectLst/>
                <a:latin typeface="Calibri" panose="020F0502020204030204" pitchFamily="34" charset="0"/>
                <a:ea typeface="Aptos" panose="020B0004020202020204" pitchFamily="34" charset="0"/>
              </a:rPr>
              <a:t>, </a:t>
            </a:r>
            <a:r>
              <a:rPr lang="nl-NL" sz="1800" dirty="0" err="1">
                <a:solidFill>
                  <a:schemeClr val="bg1"/>
                </a:solidFill>
                <a:effectLst/>
                <a:latin typeface="Calibri" panose="020F0502020204030204" pitchFamily="34" charset="0"/>
                <a:ea typeface="Aptos" panose="020B0004020202020204" pitchFamily="34" charset="0"/>
              </a:rPr>
              <a:t>aa</a:t>
            </a:r>
            <a:r>
              <a:rPr lang="nl-NL" sz="1800" dirty="0">
                <a:solidFill>
                  <a:schemeClr val="bg1"/>
                </a:solidFill>
                <a:effectLst/>
                <a:latin typeface="Calibri" panose="020F0502020204030204" pitchFamily="34" charset="0"/>
                <a:ea typeface="Aptos" panose="020B0004020202020204" pitchFamily="34" charset="0"/>
              </a:rPr>
              <a:t>, </a:t>
            </a:r>
            <a:r>
              <a:rPr lang="nl-NL" sz="1800" dirty="0" err="1">
                <a:solidFill>
                  <a:schemeClr val="bg1"/>
                </a:solidFill>
                <a:effectLst/>
                <a:latin typeface="Calibri" panose="020F0502020204030204" pitchFamily="34" charset="0"/>
                <a:ea typeface="Aptos" panose="020B0004020202020204" pitchFamily="34" charset="0"/>
              </a:rPr>
              <a:t>ee</a:t>
            </a:r>
            <a:r>
              <a:rPr lang="nl-NL" sz="1800" dirty="0">
                <a:solidFill>
                  <a:schemeClr val="bg1"/>
                </a:solidFill>
                <a:effectLst/>
                <a:latin typeface="Calibri" panose="020F0502020204030204" pitchFamily="34" charset="0"/>
                <a:ea typeface="Aptos" panose="020B0004020202020204" pitchFamily="34" charset="0"/>
              </a:rPr>
              <a:t>, </a:t>
            </a:r>
            <a:r>
              <a:rPr lang="nl-NL" sz="1800" dirty="0" err="1">
                <a:solidFill>
                  <a:schemeClr val="bg1"/>
                </a:solidFill>
                <a:effectLst/>
                <a:latin typeface="Calibri" panose="020F0502020204030204" pitchFamily="34" charset="0"/>
                <a:ea typeface="Aptos" panose="020B0004020202020204" pitchFamily="34" charset="0"/>
              </a:rPr>
              <a:t>oo</a:t>
            </a:r>
            <a:r>
              <a:rPr lang="nl-NL" sz="1800" dirty="0">
                <a:solidFill>
                  <a:schemeClr val="bg1"/>
                </a:solidFill>
                <a:effectLst/>
                <a:latin typeface="Calibri" panose="020F0502020204030204" pitchFamily="34" charset="0"/>
                <a:ea typeface="Aptos" panose="020B0004020202020204" pitchFamily="34" charset="0"/>
              </a:rPr>
              <a:t>, </a:t>
            </a:r>
            <a:r>
              <a:rPr lang="nl-NL" sz="1800" dirty="0" err="1">
                <a:solidFill>
                  <a:schemeClr val="bg1"/>
                </a:solidFill>
                <a:effectLst/>
                <a:latin typeface="Calibri" panose="020F0502020204030204" pitchFamily="34" charset="0"/>
                <a:ea typeface="Aptos" panose="020B0004020202020204" pitchFamily="34" charset="0"/>
              </a:rPr>
              <a:t>uu</a:t>
            </a:r>
            <a:r>
              <a:rPr lang="nl-NL" sz="1800" dirty="0">
                <a:solidFill>
                  <a:schemeClr val="bg1"/>
                </a:solidFill>
                <a:effectLst/>
                <a:latin typeface="Calibri" panose="020F0502020204030204" pitchFamily="34" charset="0"/>
                <a:ea typeface="Aptos" panose="020B0004020202020204" pitchFamily="34" charset="0"/>
              </a:rPr>
              <a:t>, i/ </a:t>
            </a:r>
            <a:endParaRPr lang="nl-NL" dirty="0">
              <a:solidFill>
                <a:schemeClr val="bg1"/>
              </a:solidFill>
            </a:endParaRPr>
          </a:p>
        </p:txBody>
      </p:sp>
      <p:sp>
        <p:nvSpPr>
          <p:cNvPr id="9" name="Rechthoek: afgeronde hoeken 8">
            <a:extLst>
              <a:ext uri="{FF2B5EF4-FFF2-40B4-BE49-F238E27FC236}">
                <a16:creationId xmlns:a16="http://schemas.microsoft.com/office/drawing/2014/main" id="{548FE601-A663-39F0-C4A0-4754C57C9E22}"/>
              </a:ext>
            </a:extLst>
          </p:cNvPr>
          <p:cNvSpPr/>
          <p:nvPr/>
        </p:nvSpPr>
        <p:spPr>
          <a:xfrm>
            <a:off x="5919019" y="4139381"/>
            <a:ext cx="1130710" cy="1200329"/>
          </a:xfrm>
          <a:prstGeom prst="round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ekstvak 7">
            <a:extLst>
              <a:ext uri="{FF2B5EF4-FFF2-40B4-BE49-F238E27FC236}">
                <a16:creationId xmlns:a16="http://schemas.microsoft.com/office/drawing/2014/main" id="{0C129D19-E843-2AD9-345F-C6443338B8B6}"/>
              </a:ext>
            </a:extLst>
          </p:cNvPr>
          <p:cNvSpPr txBox="1"/>
          <p:nvPr/>
        </p:nvSpPr>
        <p:spPr>
          <a:xfrm>
            <a:off x="5919019" y="4139381"/>
            <a:ext cx="1130710" cy="1200329"/>
          </a:xfrm>
          <a:prstGeom prst="rect">
            <a:avLst/>
          </a:prstGeom>
          <a:noFill/>
        </p:spPr>
        <p:txBody>
          <a:bodyPr wrap="square" rtlCol="0">
            <a:spAutoFit/>
          </a:bodyPr>
          <a:lstStyle/>
          <a:p>
            <a:r>
              <a:rPr lang="nl-NL" sz="1800" kern="100" dirty="0">
                <a:solidFill>
                  <a:schemeClr val="bg1"/>
                </a:solidFill>
                <a:effectLst/>
                <a:latin typeface="Calibri" panose="020F0502020204030204" pitchFamily="34" charset="0"/>
                <a:ea typeface="Aptos" panose="020B0004020202020204" pitchFamily="34" charset="0"/>
              </a:rPr>
              <a:t>/</a:t>
            </a:r>
            <a:r>
              <a:rPr lang="nl-NL" sz="1800" kern="100" dirty="0" err="1">
                <a:solidFill>
                  <a:schemeClr val="bg1"/>
                </a:solidFill>
                <a:effectLst/>
                <a:latin typeface="Calibri" panose="020F0502020204030204" pitchFamily="34" charset="0"/>
                <a:ea typeface="Aptos" panose="020B0004020202020204" pitchFamily="34" charset="0"/>
              </a:rPr>
              <a:t>aa</a:t>
            </a:r>
            <a:r>
              <a:rPr lang="nl-NL" sz="1800" kern="100" dirty="0">
                <a:solidFill>
                  <a:schemeClr val="bg1"/>
                </a:solidFill>
                <a:effectLst/>
                <a:latin typeface="Calibri" panose="020F0502020204030204" pitchFamily="34" charset="0"/>
                <a:ea typeface="Aptos" panose="020B0004020202020204" pitchFamily="34" charset="0"/>
              </a:rPr>
              <a:t>, </a:t>
            </a:r>
            <a:r>
              <a:rPr lang="nl-NL" sz="1800" kern="100" dirty="0" err="1">
                <a:solidFill>
                  <a:schemeClr val="bg1"/>
                </a:solidFill>
                <a:effectLst/>
                <a:latin typeface="Calibri" panose="020F0502020204030204" pitchFamily="34" charset="0"/>
                <a:ea typeface="Aptos" panose="020B0004020202020204" pitchFamily="34" charset="0"/>
              </a:rPr>
              <a:t>oo</a:t>
            </a:r>
            <a:r>
              <a:rPr lang="nl-NL" sz="1800" kern="100" dirty="0">
                <a:solidFill>
                  <a:schemeClr val="bg1"/>
                </a:solidFill>
                <a:effectLst/>
                <a:latin typeface="Calibri" panose="020F0502020204030204" pitchFamily="34" charset="0"/>
                <a:ea typeface="Aptos" panose="020B0004020202020204" pitchFamily="34" charset="0"/>
              </a:rPr>
              <a:t>, </a:t>
            </a:r>
            <a:r>
              <a:rPr lang="nl-NL" sz="1800" kern="100" dirty="0" err="1">
                <a:solidFill>
                  <a:schemeClr val="bg1"/>
                </a:solidFill>
                <a:effectLst/>
                <a:latin typeface="Calibri" panose="020F0502020204030204" pitchFamily="34" charset="0"/>
                <a:ea typeface="Aptos" panose="020B0004020202020204" pitchFamily="34" charset="0"/>
              </a:rPr>
              <a:t>uu</a:t>
            </a:r>
            <a:r>
              <a:rPr lang="nl-NL" sz="1800" kern="100" dirty="0">
                <a:solidFill>
                  <a:schemeClr val="bg1"/>
                </a:solidFill>
                <a:effectLst/>
                <a:latin typeface="Calibri" panose="020F0502020204030204" pitchFamily="34" charset="0"/>
                <a:ea typeface="Aptos" panose="020B0004020202020204" pitchFamily="34" charset="0"/>
              </a:rPr>
              <a:t>, </a:t>
            </a:r>
            <a:r>
              <a:rPr lang="nl-NL" sz="1800" kern="100" dirty="0" err="1">
                <a:solidFill>
                  <a:schemeClr val="bg1"/>
                </a:solidFill>
                <a:effectLst/>
                <a:latin typeface="Calibri" panose="020F0502020204030204" pitchFamily="34" charset="0"/>
                <a:ea typeface="Aptos" panose="020B0004020202020204" pitchFamily="34" charset="0"/>
              </a:rPr>
              <a:t>ee</a:t>
            </a:r>
            <a:r>
              <a:rPr lang="nl-NL" sz="1800" kern="100" dirty="0">
                <a:solidFill>
                  <a:schemeClr val="bg1"/>
                </a:solidFill>
                <a:effectLst/>
                <a:latin typeface="Calibri" panose="020F0502020204030204" pitchFamily="34" charset="0"/>
                <a:ea typeface="Aptos" panose="020B0004020202020204" pitchFamily="34" charset="0"/>
              </a:rPr>
              <a:t>, ui, </a:t>
            </a:r>
            <a:r>
              <a:rPr lang="nl-NL" sz="1800" kern="100" dirty="0" err="1">
                <a:solidFill>
                  <a:schemeClr val="bg1"/>
                </a:solidFill>
                <a:effectLst/>
                <a:latin typeface="Calibri" panose="020F0502020204030204" pitchFamily="34" charset="0"/>
                <a:ea typeface="Aptos" panose="020B0004020202020204" pitchFamily="34" charset="0"/>
              </a:rPr>
              <a:t>eu</a:t>
            </a:r>
            <a:r>
              <a:rPr lang="nl-NL" sz="1800" kern="100" dirty="0">
                <a:solidFill>
                  <a:schemeClr val="bg1"/>
                </a:solidFill>
                <a:effectLst/>
                <a:latin typeface="Calibri" panose="020F0502020204030204" pitchFamily="34" charset="0"/>
                <a:ea typeface="Aptos" panose="020B0004020202020204" pitchFamily="34" charset="0"/>
              </a:rPr>
              <a:t>, </a:t>
            </a:r>
            <a:r>
              <a:rPr lang="nl-NL" sz="1800" kern="100" dirty="0" err="1">
                <a:solidFill>
                  <a:schemeClr val="bg1"/>
                </a:solidFill>
                <a:effectLst/>
                <a:latin typeface="Calibri" panose="020F0502020204030204" pitchFamily="34" charset="0"/>
                <a:ea typeface="Aptos" panose="020B0004020202020204" pitchFamily="34" charset="0"/>
              </a:rPr>
              <a:t>ei;ij</a:t>
            </a:r>
            <a:r>
              <a:rPr lang="nl-NL" sz="1800" kern="100" dirty="0">
                <a:solidFill>
                  <a:schemeClr val="bg1"/>
                </a:solidFill>
                <a:effectLst/>
                <a:latin typeface="Calibri" panose="020F0502020204030204" pitchFamily="34" charset="0"/>
                <a:ea typeface="Aptos" panose="020B0004020202020204" pitchFamily="34" charset="0"/>
              </a:rPr>
              <a:t> </a:t>
            </a:r>
            <a:r>
              <a:rPr lang="nl-NL" sz="1800" kern="100" dirty="0" err="1">
                <a:solidFill>
                  <a:schemeClr val="bg1"/>
                </a:solidFill>
                <a:effectLst/>
                <a:latin typeface="Calibri" panose="020F0502020204030204" pitchFamily="34" charset="0"/>
                <a:ea typeface="Aptos" panose="020B0004020202020204" pitchFamily="34" charset="0"/>
              </a:rPr>
              <a:t>ou;au</a:t>
            </a:r>
            <a:r>
              <a:rPr lang="nl-NL" sz="1800" kern="100" dirty="0">
                <a:solidFill>
                  <a:schemeClr val="bg1"/>
                </a:solidFill>
                <a:effectLst/>
                <a:latin typeface="Calibri" panose="020F0502020204030204" pitchFamily="34" charset="0"/>
                <a:ea typeface="Aptos" panose="020B0004020202020204" pitchFamily="34" charset="0"/>
              </a:rPr>
              <a:t>, g/</a:t>
            </a:r>
          </a:p>
        </p:txBody>
      </p:sp>
      <p:sp>
        <p:nvSpPr>
          <p:cNvPr id="7" name="Rechthoek: afgeronde hoeken 6">
            <a:extLst>
              <a:ext uri="{FF2B5EF4-FFF2-40B4-BE49-F238E27FC236}">
                <a16:creationId xmlns:a16="http://schemas.microsoft.com/office/drawing/2014/main" id="{BF0547E6-98C7-314B-A169-48894954645F}"/>
              </a:ext>
            </a:extLst>
          </p:cNvPr>
          <p:cNvSpPr/>
          <p:nvPr/>
        </p:nvSpPr>
        <p:spPr>
          <a:xfrm>
            <a:off x="7865806" y="3008671"/>
            <a:ext cx="1042220" cy="923330"/>
          </a:xfrm>
          <a:prstGeom prst="round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ekstvak 5">
            <a:extLst>
              <a:ext uri="{FF2B5EF4-FFF2-40B4-BE49-F238E27FC236}">
                <a16:creationId xmlns:a16="http://schemas.microsoft.com/office/drawing/2014/main" id="{886D1B1A-71AD-2C34-2123-B2480F890570}"/>
              </a:ext>
            </a:extLst>
          </p:cNvPr>
          <p:cNvSpPr txBox="1"/>
          <p:nvPr/>
        </p:nvSpPr>
        <p:spPr>
          <a:xfrm>
            <a:off x="7865806" y="3008671"/>
            <a:ext cx="1199536" cy="923330"/>
          </a:xfrm>
          <a:prstGeom prst="rect">
            <a:avLst/>
          </a:prstGeom>
          <a:noFill/>
        </p:spPr>
        <p:txBody>
          <a:bodyPr wrap="square" rtlCol="0">
            <a:spAutoFit/>
          </a:bodyPr>
          <a:lstStyle/>
          <a:p>
            <a:r>
              <a:rPr lang="nl-NL" sz="1800" dirty="0">
                <a:solidFill>
                  <a:schemeClr val="bg1"/>
                </a:solidFill>
                <a:effectLst/>
                <a:latin typeface="Calibri" panose="020F0502020204030204" pitchFamily="34" charset="0"/>
                <a:ea typeface="Aptos" panose="020B0004020202020204" pitchFamily="34" charset="0"/>
              </a:rPr>
              <a:t>/r, p, </a:t>
            </a:r>
            <a:r>
              <a:rPr lang="nl-NL" sz="1800" dirty="0" err="1">
                <a:solidFill>
                  <a:schemeClr val="bg1"/>
                </a:solidFill>
                <a:effectLst/>
                <a:latin typeface="Calibri" panose="020F0502020204030204" pitchFamily="34" charset="0"/>
                <a:ea typeface="Aptos" panose="020B0004020202020204" pitchFamily="34" charset="0"/>
              </a:rPr>
              <a:t>eu</a:t>
            </a:r>
            <a:r>
              <a:rPr lang="nl-NL" sz="1800" dirty="0">
                <a:solidFill>
                  <a:schemeClr val="bg1"/>
                </a:solidFill>
                <a:effectLst/>
                <a:latin typeface="Calibri" panose="020F0502020204030204" pitchFamily="34" charset="0"/>
                <a:ea typeface="Aptos" panose="020B0004020202020204" pitchFamily="34" charset="0"/>
              </a:rPr>
              <a:t>, ui, g, </a:t>
            </a:r>
            <a:r>
              <a:rPr lang="nl-NL" sz="1800" dirty="0" err="1">
                <a:solidFill>
                  <a:schemeClr val="bg1"/>
                </a:solidFill>
                <a:effectLst/>
                <a:latin typeface="Calibri" panose="020F0502020204030204" pitchFamily="34" charset="0"/>
                <a:ea typeface="Aptos" panose="020B0004020202020204" pitchFamily="34" charset="0"/>
              </a:rPr>
              <a:t>sch</a:t>
            </a:r>
            <a:r>
              <a:rPr lang="nl-NL" sz="1800" dirty="0">
                <a:solidFill>
                  <a:schemeClr val="bg1"/>
                </a:solidFill>
                <a:effectLst/>
                <a:latin typeface="Calibri" panose="020F0502020204030204" pitchFamily="34" charset="0"/>
                <a:ea typeface="Aptos" panose="020B0004020202020204" pitchFamily="34" charset="0"/>
              </a:rPr>
              <a:t>, </a:t>
            </a:r>
            <a:r>
              <a:rPr lang="nl-NL" sz="1800" dirty="0" err="1">
                <a:solidFill>
                  <a:schemeClr val="bg1"/>
                </a:solidFill>
                <a:effectLst/>
                <a:latin typeface="Calibri" panose="020F0502020204030204" pitchFamily="34" charset="0"/>
                <a:ea typeface="Aptos" panose="020B0004020202020204" pitchFamily="34" charset="0"/>
              </a:rPr>
              <a:t>ng</a:t>
            </a:r>
            <a:r>
              <a:rPr lang="nl-NL" sz="1800" dirty="0">
                <a:solidFill>
                  <a:schemeClr val="bg1"/>
                </a:solidFill>
                <a:effectLst/>
                <a:latin typeface="Calibri" panose="020F0502020204030204" pitchFamily="34" charset="0"/>
                <a:ea typeface="Aptos" panose="020B0004020202020204" pitchFamily="34" charset="0"/>
              </a:rPr>
              <a:t>, </a:t>
            </a:r>
            <a:r>
              <a:rPr lang="nl-NL" sz="1800" dirty="0" err="1">
                <a:solidFill>
                  <a:schemeClr val="bg1"/>
                </a:solidFill>
                <a:effectLst/>
                <a:latin typeface="Calibri" panose="020F0502020204030204" pitchFamily="34" charset="0"/>
                <a:ea typeface="Aptos" panose="020B0004020202020204" pitchFamily="34" charset="0"/>
              </a:rPr>
              <a:t>nk</a:t>
            </a:r>
            <a:r>
              <a:rPr lang="nl-NL" sz="1800" dirty="0">
                <a:solidFill>
                  <a:schemeClr val="bg1"/>
                </a:solidFill>
                <a:effectLst/>
                <a:latin typeface="Calibri" panose="020F0502020204030204" pitchFamily="34" charset="0"/>
                <a:ea typeface="Aptos" panose="020B0004020202020204" pitchFamily="34" charset="0"/>
              </a:rPr>
              <a:t>/</a:t>
            </a:r>
            <a:endParaRPr lang="nl-NL" dirty="0">
              <a:solidFill>
                <a:schemeClr val="bg1"/>
              </a:solidFill>
            </a:endParaRPr>
          </a:p>
        </p:txBody>
      </p:sp>
      <p:sp>
        <p:nvSpPr>
          <p:cNvPr id="11" name="Rechthoek: afgeronde hoeken 10">
            <a:extLst>
              <a:ext uri="{FF2B5EF4-FFF2-40B4-BE49-F238E27FC236}">
                <a16:creationId xmlns:a16="http://schemas.microsoft.com/office/drawing/2014/main" id="{7FC16415-1340-B3D6-9A3D-5126B4D20E64}"/>
              </a:ext>
            </a:extLst>
          </p:cNvPr>
          <p:cNvSpPr/>
          <p:nvPr/>
        </p:nvSpPr>
        <p:spPr>
          <a:xfrm>
            <a:off x="6921910" y="1814425"/>
            <a:ext cx="1543664" cy="9233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ekstvak 9">
            <a:extLst>
              <a:ext uri="{FF2B5EF4-FFF2-40B4-BE49-F238E27FC236}">
                <a16:creationId xmlns:a16="http://schemas.microsoft.com/office/drawing/2014/main" id="{3CCFD7DE-E38D-46E6-7BA7-BB4DC4901B64}"/>
              </a:ext>
            </a:extLst>
          </p:cNvPr>
          <p:cNvSpPr txBox="1"/>
          <p:nvPr/>
        </p:nvSpPr>
        <p:spPr>
          <a:xfrm>
            <a:off x="6892413" y="1814425"/>
            <a:ext cx="1602658" cy="923330"/>
          </a:xfrm>
          <a:prstGeom prst="rect">
            <a:avLst/>
          </a:prstGeom>
          <a:noFill/>
        </p:spPr>
        <p:txBody>
          <a:bodyPr wrap="square" rtlCol="0">
            <a:spAutoFit/>
          </a:bodyPr>
          <a:lstStyle/>
          <a:p>
            <a:r>
              <a:rPr lang="nl-NL" sz="1800" dirty="0">
                <a:solidFill>
                  <a:schemeClr val="bg1"/>
                </a:solidFill>
                <a:effectLst/>
                <a:latin typeface="Calibri" panose="020F0502020204030204" pitchFamily="34" charset="0"/>
                <a:ea typeface="Aptos" panose="020B0004020202020204" pitchFamily="34" charset="0"/>
              </a:rPr>
              <a:t>/</a:t>
            </a:r>
            <a:r>
              <a:rPr lang="nl-NL" sz="1800" dirty="0" err="1">
                <a:solidFill>
                  <a:schemeClr val="bg1"/>
                </a:solidFill>
                <a:effectLst/>
                <a:latin typeface="Calibri" panose="020F0502020204030204" pitchFamily="34" charset="0"/>
                <a:ea typeface="Aptos" panose="020B0004020202020204" pitchFamily="34" charset="0"/>
              </a:rPr>
              <a:t>aa</a:t>
            </a:r>
            <a:r>
              <a:rPr lang="nl-NL" sz="1800" dirty="0">
                <a:solidFill>
                  <a:schemeClr val="bg1"/>
                </a:solidFill>
                <a:effectLst/>
                <a:latin typeface="Calibri" panose="020F0502020204030204" pitchFamily="34" charset="0"/>
                <a:ea typeface="Aptos" panose="020B0004020202020204" pitchFamily="34" charset="0"/>
              </a:rPr>
              <a:t>, </a:t>
            </a:r>
            <a:r>
              <a:rPr lang="nl-NL" sz="1800" dirty="0" err="1">
                <a:solidFill>
                  <a:schemeClr val="bg1"/>
                </a:solidFill>
                <a:effectLst/>
                <a:latin typeface="Calibri" panose="020F0502020204030204" pitchFamily="34" charset="0"/>
                <a:ea typeface="Aptos" panose="020B0004020202020204" pitchFamily="34" charset="0"/>
              </a:rPr>
              <a:t>oo</a:t>
            </a:r>
            <a:r>
              <a:rPr lang="nl-NL" sz="1800" dirty="0">
                <a:solidFill>
                  <a:schemeClr val="bg1"/>
                </a:solidFill>
                <a:effectLst/>
                <a:latin typeface="Calibri" panose="020F0502020204030204" pitchFamily="34" charset="0"/>
                <a:ea typeface="Aptos" panose="020B0004020202020204" pitchFamily="34" charset="0"/>
              </a:rPr>
              <a:t>, </a:t>
            </a:r>
            <a:r>
              <a:rPr lang="nl-NL" sz="1800" dirty="0" err="1">
                <a:solidFill>
                  <a:schemeClr val="bg1"/>
                </a:solidFill>
                <a:effectLst/>
                <a:latin typeface="Calibri" panose="020F0502020204030204" pitchFamily="34" charset="0"/>
                <a:ea typeface="Aptos" panose="020B0004020202020204" pitchFamily="34" charset="0"/>
              </a:rPr>
              <a:t>ee</a:t>
            </a:r>
            <a:r>
              <a:rPr lang="nl-NL" sz="1800" dirty="0">
                <a:solidFill>
                  <a:schemeClr val="bg1"/>
                </a:solidFill>
                <a:effectLst/>
                <a:latin typeface="Calibri" panose="020F0502020204030204" pitchFamily="34" charset="0"/>
                <a:ea typeface="Aptos" panose="020B0004020202020204" pitchFamily="34" charset="0"/>
              </a:rPr>
              <a:t>, </a:t>
            </a:r>
            <a:r>
              <a:rPr lang="nl-NL" sz="1800" dirty="0" err="1">
                <a:solidFill>
                  <a:schemeClr val="bg1"/>
                </a:solidFill>
                <a:effectLst/>
                <a:latin typeface="Calibri" panose="020F0502020204030204" pitchFamily="34" charset="0"/>
                <a:ea typeface="Aptos" panose="020B0004020202020204" pitchFamily="34" charset="0"/>
              </a:rPr>
              <a:t>uu</a:t>
            </a:r>
            <a:r>
              <a:rPr lang="nl-NL" sz="1800" dirty="0">
                <a:solidFill>
                  <a:schemeClr val="bg1"/>
                </a:solidFill>
                <a:effectLst/>
                <a:latin typeface="Calibri" panose="020F0502020204030204" pitchFamily="34" charset="0"/>
                <a:ea typeface="Aptos" panose="020B0004020202020204" pitchFamily="34" charset="0"/>
              </a:rPr>
              <a:t>, </a:t>
            </a:r>
            <a:r>
              <a:rPr lang="nl-NL" sz="1800" dirty="0" err="1">
                <a:solidFill>
                  <a:schemeClr val="bg1"/>
                </a:solidFill>
                <a:effectLst/>
                <a:latin typeface="Calibri" panose="020F0502020204030204" pitchFamily="34" charset="0"/>
                <a:ea typeface="Aptos" panose="020B0004020202020204" pitchFamily="34" charset="0"/>
              </a:rPr>
              <a:t>eu</a:t>
            </a:r>
            <a:r>
              <a:rPr lang="nl-NL" sz="1800" dirty="0">
                <a:solidFill>
                  <a:schemeClr val="bg1"/>
                </a:solidFill>
                <a:effectLst/>
                <a:latin typeface="Calibri" panose="020F0502020204030204" pitchFamily="34" charset="0"/>
                <a:ea typeface="Aptos" panose="020B0004020202020204" pitchFamily="34" charset="0"/>
              </a:rPr>
              <a:t>, ui, </a:t>
            </a:r>
            <a:r>
              <a:rPr lang="nl-NL" sz="1800" dirty="0" err="1">
                <a:solidFill>
                  <a:schemeClr val="bg1"/>
                </a:solidFill>
                <a:effectLst/>
                <a:latin typeface="Calibri" panose="020F0502020204030204" pitchFamily="34" charset="0"/>
                <a:ea typeface="Aptos" panose="020B0004020202020204" pitchFamily="34" charset="0"/>
              </a:rPr>
              <a:t>ou</a:t>
            </a:r>
            <a:r>
              <a:rPr lang="nl-NL" sz="1800" dirty="0">
                <a:solidFill>
                  <a:schemeClr val="bg1"/>
                </a:solidFill>
                <a:effectLst/>
                <a:latin typeface="Calibri" panose="020F0502020204030204" pitchFamily="34" charset="0"/>
                <a:ea typeface="Aptos" panose="020B0004020202020204" pitchFamily="34" charset="0"/>
              </a:rPr>
              <a:t>, </a:t>
            </a:r>
            <a:r>
              <a:rPr lang="nl-NL" sz="1800" dirty="0" err="1">
                <a:solidFill>
                  <a:schemeClr val="bg1"/>
                </a:solidFill>
                <a:effectLst/>
                <a:latin typeface="Calibri" panose="020F0502020204030204" pitchFamily="34" charset="0"/>
                <a:ea typeface="Aptos" panose="020B0004020202020204" pitchFamily="34" charset="0"/>
              </a:rPr>
              <a:t>ei;ij</a:t>
            </a:r>
            <a:r>
              <a:rPr lang="nl-NL" sz="1800" dirty="0">
                <a:solidFill>
                  <a:schemeClr val="bg1"/>
                </a:solidFill>
                <a:effectLst/>
                <a:latin typeface="Calibri" panose="020F0502020204030204" pitchFamily="34" charset="0"/>
                <a:ea typeface="Aptos" panose="020B0004020202020204" pitchFamily="34" charset="0"/>
              </a:rPr>
              <a:t>, h, </a:t>
            </a:r>
            <a:r>
              <a:rPr lang="nl-NL" sz="1800" dirty="0" err="1">
                <a:solidFill>
                  <a:schemeClr val="bg1"/>
                </a:solidFill>
                <a:effectLst/>
                <a:latin typeface="Calibri" panose="020F0502020204030204" pitchFamily="34" charset="0"/>
                <a:ea typeface="Aptos" panose="020B0004020202020204" pitchFamily="34" charset="0"/>
              </a:rPr>
              <a:t>ng</a:t>
            </a:r>
            <a:r>
              <a:rPr lang="nl-NL" sz="1800" dirty="0">
                <a:solidFill>
                  <a:schemeClr val="bg1"/>
                </a:solidFill>
                <a:effectLst/>
                <a:latin typeface="Calibri" panose="020F0502020204030204" pitchFamily="34" charset="0"/>
                <a:ea typeface="Aptos" panose="020B0004020202020204" pitchFamily="34" charset="0"/>
              </a:rPr>
              <a:t>, </a:t>
            </a:r>
            <a:r>
              <a:rPr lang="nl-NL" sz="1800" dirty="0" err="1">
                <a:solidFill>
                  <a:schemeClr val="bg1"/>
                </a:solidFill>
                <a:effectLst/>
                <a:latin typeface="Calibri" panose="020F0502020204030204" pitchFamily="34" charset="0"/>
                <a:ea typeface="Aptos" panose="020B0004020202020204" pitchFamily="34" charset="0"/>
              </a:rPr>
              <a:t>nk</a:t>
            </a:r>
            <a:r>
              <a:rPr lang="nl-NL" sz="1800" dirty="0">
                <a:solidFill>
                  <a:schemeClr val="bg1"/>
                </a:solidFill>
                <a:effectLst/>
                <a:latin typeface="Calibri" panose="020F0502020204030204" pitchFamily="34" charset="0"/>
                <a:ea typeface="Aptos" panose="020B0004020202020204" pitchFamily="34" charset="0"/>
              </a:rPr>
              <a:t>/ </a:t>
            </a:r>
            <a:endParaRPr lang="nl-NL" dirty="0">
              <a:solidFill>
                <a:schemeClr val="bg1"/>
              </a:solidFill>
            </a:endParaRPr>
          </a:p>
        </p:txBody>
      </p:sp>
      <p:sp>
        <p:nvSpPr>
          <p:cNvPr id="13" name="Rechthoek: afgeronde hoeken 12">
            <a:extLst>
              <a:ext uri="{FF2B5EF4-FFF2-40B4-BE49-F238E27FC236}">
                <a16:creationId xmlns:a16="http://schemas.microsoft.com/office/drawing/2014/main" id="{6D159A99-2EB6-6844-EFB3-45405458B82B}"/>
              </a:ext>
            </a:extLst>
          </p:cNvPr>
          <p:cNvSpPr/>
          <p:nvPr/>
        </p:nvSpPr>
        <p:spPr>
          <a:xfrm>
            <a:off x="4906296" y="2737755"/>
            <a:ext cx="1351935" cy="408568"/>
          </a:xfrm>
          <a:prstGeom prst="round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Tekstvak 11">
            <a:extLst>
              <a:ext uri="{FF2B5EF4-FFF2-40B4-BE49-F238E27FC236}">
                <a16:creationId xmlns:a16="http://schemas.microsoft.com/office/drawing/2014/main" id="{2FD3538E-14A1-8546-CF3C-28F395B2B03A}"/>
              </a:ext>
            </a:extLst>
          </p:cNvPr>
          <p:cNvSpPr txBox="1"/>
          <p:nvPr/>
        </p:nvSpPr>
        <p:spPr>
          <a:xfrm>
            <a:off x="4906296" y="2737755"/>
            <a:ext cx="1366687" cy="369332"/>
          </a:xfrm>
          <a:prstGeom prst="rect">
            <a:avLst/>
          </a:prstGeom>
          <a:noFill/>
        </p:spPr>
        <p:txBody>
          <a:bodyPr wrap="square" rtlCol="0">
            <a:spAutoFit/>
          </a:bodyPr>
          <a:lstStyle/>
          <a:p>
            <a:r>
              <a:rPr lang="nl-NL" dirty="0">
                <a:solidFill>
                  <a:schemeClr val="bg1"/>
                </a:solidFill>
              </a:rPr>
              <a:t>7,82 p/sec.</a:t>
            </a:r>
          </a:p>
        </p:txBody>
      </p:sp>
      <p:sp>
        <p:nvSpPr>
          <p:cNvPr id="15" name="Rechthoek: afgeronde hoeken 14">
            <a:extLst>
              <a:ext uri="{FF2B5EF4-FFF2-40B4-BE49-F238E27FC236}">
                <a16:creationId xmlns:a16="http://schemas.microsoft.com/office/drawing/2014/main" id="{87BFE619-220B-ED3B-0D80-8AC03F9E0E18}"/>
              </a:ext>
            </a:extLst>
          </p:cNvPr>
          <p:cNvSpPr/>
          <p:nvPr/>
        </p:nvSpPr>
        <p:spPr>
          <a:xfrm>
            <a:off x="5515896" y="2369667"/>
            <a:ext cx="1361765" cy="381734"/>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ekstvak 13">
            <a:extLst>
              <a:ext uri="{FF2B5EF4-FFF2-40B4-BE49-F238E27FC236}">
                <a16:creationId xmlns:a16="http://schemas.microsoft.com/office/drawing/2014/main" id="{7CA37F3D-85D9-0F86-CEB5-14AEBDB7B170}"/>
              </a:ext>
            </a:extLst>
          </p:cNvPr>
          <p:cNvSpPr txBox="1"/>
          <p:nvPr/>
        </p:nvSpPr>
        <p:spPr>
          <a:xfrm>
            <a:off x="5555225" y="2408903"/>
            <a:ext cx="1406013" cy="369332"/>
          </a:xfrm>
          <a:prstGeom prst="rect">
            <a:avLst/>
          </a:prstGeom>
          <a:noFill/>
        </p:spPr>
        <p:txBody>
          <a:bodyPr wrap="square" rtlCol="0">
            <a:spAutoFit/>
          </a:bodyPr>
          <a:lstStyle/>
          <a:p>
            <a:r>
              <a:rPr lang="nl-NL" dirty="0">
                <a:solidFill>
                  <a:schemeClr val="bg1"/>
                </a:solidFill>
              </a:rPr>
              <a:t>5,97 p/sec</a:t>
            </a:r>
          </a:p>
        </p:txBody>
      </p:sp>
    </p:spTree>
    <p:extLst>
      <p:ext uri="{BB962C8B-B14F-4D97-AF65-F5344CB8AC3E}">
        <p14:creationId xmlns:p14="http://schemas.microsoft.com/office/powerpoint/2010/main" val="69881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fade">
                                      <p:cBhvr>
                                        <p:cTn id="26" dur="1000"/>
                                        <p:tgtEl>
                                          <p:spTgt spid="6">
                                            <p:txEl>
                                              <p:pRg st="0" end="0"/>
                                            </p:txEl>
                                          </p:spTgt>
                                        </p:tgtEl>
                                      </p:cBhvr>
                                    </p:animEffect>
                                    <p:anim calcmode="lin" valueType="num">
                                      <p:cBhvr>
                                        <p:cTn id="27"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8">
                                            <p:txEl>
                                              <p:pRg st="0" end="0"/>
                                            </p:txEl>
                                          </p:spTgt>
                                        </p:tgtEl>
                                        <p:attrNameLst>
                                          <p:attrName>style.visibility</p:attrName>
                                        </p:attrNameLst>
                                      </p:cBhvr>
                                      <p:to>
                                        <p:strVal val="visible"/>
                                      </p:to>
                                    </p:set>
                                    <p:animEffect transition="in" filter="fade">
                                      <p:cBhvr>
                                        <p:cTn id="40" dur="1000"/>
                                        <p:tgtEl>
                                          <p:spTgt spid="8">
                                            <p:txEl>
                                              <p:pRg st="0" end="0"/>
                                            </p:txEl>
                                          </p:spTgt>
                                        </p:tgtEl>
                                      </p:cBhvr>
                                    </p:animEffect>
                                    <p:anim calcmode="lin" valueType="num">
                                      <p:cBhvr>
                                        <p:cTn id="41"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42"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1000"/>
                                        <p:tgtEl>
                                          <p:spTgt spid="11"/>
                                        </p:tgtEl>
                                      </p:cBhvr>
                                    </p:animEffect>
                                    <p:anim calcmode="lin" valueType="num">
                                      <p:cBhvr>
                                        <p:cTn id="48" dur="1000" fill="hold"/>
                                        <p:tgtEl>
                                          <p:spTgt spid="11"/>
                                        </p:tgtEl>
                                        <p:attrNameLst>
                                          <p:attrName>ppt_x</p:attrName>
                                        </p:attrNameLst>
                                      </p:cBhvr>
                                      <p:tavLst>
                                        <p:tav tm="0">
                                          <p:val>
                                            <p:strVal val="#ppt_x"/>
                                          </p:val>
                                        </p:tav>
                                        <p:tav tm="100000">
                                          <p:val>
                                            <p:strVal val="#ppt_x"/>
                                          </p:val>
                                        </p:tav>
                                      </p:tavLst>
                                    </p:anim>
                                    <p:anim calcmode="lin" valueType="num">
                                      <p:cBhvr>
                                        <p:cTn id="4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10">
                                            <p:txEl>
                                              <p:pRg st="0" end="0"/>
                                            </p:txEl>
                                          </p:spTgt>
                                        </p:tgtEl>
                                        <p:attrNameLst>
                                          <p:attrName>style.visibility</p:attrName>
                                        </p:attrNameLst>
                                      </p:cBhvr>
                                      <p:to>
                                        <p:strVal val="visible"/>
                                      </p:to>
                                    </p:set>
                                    <p:animEffect transition="in" filter="fade">
                                      <p:cBhvr>
                                        <p:cTn id="54" dur="1000"/>
                                        <p:tgtEl>
                                          <p:spTgt spid="10">
                                            <p:txEl>
                                              <p:pRg st="0" end="0"/>
                                            </p:txEl>
                                          </p:spTgt>
                                        </p:tgtEl>
                                      </p:cBhvr>
                                    </p:animEffect>
                                    <p:anim calcmode="lin" valueType="num">
                                      <p:cBhvr>
                                        <p:cTn id="55"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56"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1000"/>
                                        <p:tgtEl>
                                          <p:spTgt spid="13"/>
                                        </p:tgtEl>
                                      </p:cBhvr>
                                    </p:animEffect>
                                    <p:anim calcmode="lin" valueType="num">
                                      <p:cBhvr>
                                        <p:cTn id="62" dur="1000" fill="hold"/>
                                        <p:tgtEl>
                                          <p:spTgt spid="13"/>
                                        </p:tgtEl>
                                        <p:attrNameLst>
                                          <p:attrName>ppt_x</p:attrName>
                                        </p:attrNameLst>
                                      </p:cBhvr>
                                      <p:tavLst>
                                        <p:tav tm="0">
                                          <p:val>
                                            <p:strVal val="#ppt_x"/>
                                          </p:val>
                                        </p:tav>
                                        <p:tav tm="100000">
                                          <p:val>
                                            <p:strVal val="#ppt_x"/>
                                          </p:val>
                                        </p:tav>
                                      </p:tavLst>
                                    </p:anim>
                                    <p:anim calcmode="lin" valueType="num">
                                      <p:cBhvr>
                                        <p:cTn id="6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12"/>
                                        </p:tgtEl>
                                        <p:attrNameLst>
                                          <p:attrName>style.visibility</p:attrName>
                                        </p:attrNameLst>
                                      </p:cBhvr>
                                      <p:to>
                                        <p:strVal val="visible"/>
                                      </p:to>
                                    </p:set>
                                    <p:animEffect transition="in" filter="fade">
                                      <p:cBhvr>
                                        <p:cTn id="68" dur="1000"/>
                                        <p:tgtEl>
                                          <p:spTgt spid="12"/>
                                        </p:tgtEl>
                                      </p:cBhvr>
                                    </p:animEffect>
                                    <p:anim calcmode="lin" valueType="num">
                                      <p:cBhvr>
                                        <p:cTn id="69" dur="1000" fill="hold"/>
                                        <p:tgtEl>
                                          <p:spTgt spid="12"/>
                                        </p:tgtEl>
                                        <p:attrNameLst>
                                          <p:attrName>ppt_x</p:attrName>
                                        </p:attrNameLst>
                                      </p:cBhvr>
                                      <p:tavLst>
                                        <p:tav tm="0">
                                          <p:val>
                                            <p:strVal val="#ppt_x"/>
                                          </p:val>
                                        </p:tav>
                                        <p:tav tm="100000">
                                          <p:val>
                                            <p:strVal val="#ppt_x"/>
                                          </p:val>
                                        </p:tav>
                                      </p:tavLst>
                                    </p:anim>
                                    <p:anim calcmode="lin" valueType="num">
                                      <p:cBhvr>
                                        <p:cTn id="7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15"/>
                                        </p:tgtEl>
                                        <p:attrNameLst>
                                          <p:attrName>style.visibility</p:attrName>
                                        </p:attrNameLst>
                                      </p:cBhvr>
                                      <p:to>
                                        <p:strVal val="visible"/>
                                      </p:to>
                                    </p:set>
                                    <p:animEffect transition="in" filter="fade">
                                      <p:cBhvr>
                                        <p:cTn id="75" dur="1000"/>
                                        <p:tgtEl>
                                          <p:spTgt spid="15"/>
                                        </p:tgtEl>
                                      </p:cBhvr>
                                    </p:animEffect>
                                    <p:anim calcmode="lin" valueType="num">
                                      <p:cBhvr>
                                        <p:cTn id="76" dur="1000" fill="hold"/>
                                        <p:tgtEl>
                                          <p:spTgt spid="15"/>
                                        </p:tgtEl>
                                        <p:attrNameLst>
                                          <p:attrName>ppt_x</p:attrName>
                                        </p:attrNameLst>
                                      </p:cBhvr>
                                      <p:tavLst>
                                        <p:tav tm="0">
                                          <p:val>
                                            <p:strVal val="#ppt_x"/>
                                          </p:val>
                                        </p:tav>
                                        <p:tav tm="100000">
                                          <p:val>
                                            <p:strVal val="#ppt_x"/>
                                          </p:val>
                                        </p:tav>
                                      </p:tavLst>
                                    </p:anim>
                                    <p:anim calcmode="lin" valueType="num">
                                      <p:cBhvr>
                                        <p:cTn id="7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14"/>
                                        </p:tgtEl>
                                        <p:attrNameLst>
                                          <p:attrName>style.visibility</p:attrName>
                                        </p:attrNameLst>
                                      </p:cBhvr>
                                      <p:to>
                                        <p:strVal val="visible"/>
                                      </p:to>
                                    </p:set>
                                    <p:animEffect transition="in" filter="fade">
                                      <p:cBhvr>
                                        <p:cTn id="82" dur="1000"/>
                                        <p:tgtEl>
                                          <p:spTgt spid="14"/>
                                        </p:tgtEl>
                                      </p:cBhvr>
                                    </p:animEffect>
                                    <p:anim calcmode="lin" valueType="num">
                                      <p:cBhvr>
                                        <p:cTn id="83" dur="1000" fill="hold"/>
                                        <p:tgtEl>
                                          <p:spTgt spid="14"/>
                                        </p:tgtEl>
                                        <p:attrNameLst>
                                          <p:attrName>ppt_x</p:attrName>
                                        </p:attrNameLst>
                                      </p:cBhvr>
                                      <p:tavLst>
                                        <p:tav tm="0">
                                          <p:val>
                                            <p:strVal val="#ppt_x"/>
                                          </p:val>
                                        </p:tav>
                                        <p:tav tm="100000">
                                          <p:val>
                                            <p:strVal val="#ppt_x"/>
                                          </p:val>
                                        </p:tav>
                                      </p:tavLst>
                                    </p:anim>
                                    <p:anim calcmode="lin" valueType="num">
                                      <p:cBhvr>
                                        <p:cTn id="8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7" grpId="0" animBg="1"/>
      <p:bldP spid="11" grpId="0" animBg="1"/>
      <p:bldP spid="13" grpId="0" animBg="1"/>
      <p:bldP spid="12" grpId="0"/>
      <p:bldP spid="15" grpId="0" animBg="1"/>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afgeronde hoeken 2">
            <a:extLst>
              <a:ext uri="{FF2B5EF4-FFF2-40B4-BE49-F238E27FC236}">
                <a16:creationId xmlns:a16="http://schemas.microsoft.com/office/drawing/2014/main" id="{5A43052F-2BEF-219E-34A5-B71064318310}"/>
              </a:ext>
            </a:extLst>
          </p:cNvPr>
          <p:cNvSpPr/>
          <p:nvPr/>
        </p:nvSpPr>
        <p:spPr>
          <a:xfrm>
            <a:off x="457200" y="678426"/>
            <a:ext cx="2787445" cy="678426"/>
          </a:xfrm>
          <a:prstGeom prst="round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95B7F728-C56B-A3BB-B6F5-2673FC0C6D65}"/>
              </a:ext>
            </a:extLst>
          </p:cNvPr>
          <p:cNvSpPr>
            <a:spLocks noGrp="1"/>
          </p:cNvSpPr>
          <p:nvPr>
            <p:ph type="title"/>
          </p:nvPr>
        </p:nvSpPr>
        <p:spPr/>
        <p:txBody>
          <a:bodyPr/>
          <a:lstStyle/>
          <a:p>
            <a:r>
              <a:rPr lang="nl-NL" dirty="0"/>
              <a:t>Ervaren…</a:t>
            </a:r>
          </a:p>
        </p:txBody>
      </p:sp>
      <p:sp>
        <p:nvSpPr>
          <p:cNvPr id="4" name="Tekstvak 3">
            <a:extLst>
              <a:ext uri="{FF2B5EF4-FFF2-40B4-BE49-F238E27FC236}">
                <a16:creationId xmlns:a16="http://schemas.microsoft.com/office/drawing/2014/main" id="{0EC5780C-F4E2-CDCD-0E15-F1B103E4C312}"/>
              </a:ext>
            </a:extLst>
          </p:cNvPr>
          <p:cNvSpPr txBox="1"/>
          <p:nvPr/>
        </p:nvSpPr>
        <p:spPr>
          <a:xfrm>
            <a:off x="457199" y="1690688"/>
            <a:ext cx="10722931" cy="2677656"/>
          </a:xfrm>
          <a:prstGeom prst="rect">
            <a:avLst/>
          </a:prstGeom>
          <a:noFill/>
        </p:spPr>
        <p:txBody>
          <a:bodyPr wrap="square" rtlCol="0">
            <a:spAutoFit/>
          </a:bodyPr>
          <a:lstStyle/>
          <a:p>
            <a:pPr marL="342900" indent="-342900">
              <a:buFont typeface="+mj-lt"/>
              <a:buAutoNum type="arabicPeriod"/>
            </a:pPr>
            <a:r>
              <a:rPr lang="nl-NL" sz="2400" dirty="0">
                <a:solidFill>
                  <a:schemeClr val="bg1"/>
                </a:solidFill>
              </a:rPr>
              <a:t>In duo’s!</a:t>
            </a:r>
          </a:p>
          <a:p>
            <a:pPr marL="342900" indent="-342900">
              <a:buFont typeface="+mj-lt"/>
              <a:buAutoNum type="arabicPeriod"/>
            </a:pPr>
            <a:r>
              <a:rPr lang="nl-NL" sz="2400" dirty="0">
                <a:solidFill>
                  <a:schemeClr val="bg1"/>
                </a:solidFill>
              </a:rPr>
              <a:t>Beide krijgen een andere opdracht; houd de opdracht voor jezelf! </a:t>
            </a:r>
          </a:p>
          <a:p>
            <a:pPr marL="342900" indent="-342900">
              <a:buFont typeface="+mj-lt"/>
              <a:buAutoNum type="arabicPeriod"/>
            </a:pPr>
            <a:r>
              <a:rPr lang="nl-NL" sz="2400" dirty="0">
                <a:solidFill>
                  <a:schemeClr val="bg1"/>
                </a:solidFill>
              </a:rPr>
              <a:t>Begin met nummer 1 → lees je verhaal voor, de anderen luisteren en observeren.</a:t>
            </a:r>
          </a:p>
          <a:p>
            <a:pPr marL="342900" indent="-342900">
              <a:buFont typeface="+mj-lt"/>
              <a:buAutoNum type="arabicPeriod"/>
            </a:pPr>
            <a:r>
              <a:rPr lang="nl-NL" sz="2400" dirty="0">
                <a:solidFill>
                  <a:schemeClr val="bg1"/>
                </a:solidFill>
              </a:rPr>
              <a:t>Bespreek wat je hoorde. </a:t>
            </a:r>
          </a:p>
          <a:p>
            <a:pPr marL="342900" indent="-342900">
              <a:buFont typeface="+mj-lt"/>
              <a:buAutoNum type="arabicPeriod"/>
            </a:pPr>
            <a:r>
              <a:rPr lang="nl-NL" sz="2400" dirty="0">
                <a:solidFill>
                  <a:schemeClr val="bg1"/>
                </a:solidFill>
              </a:rPr>
              <a:t>Nummers 2 → </a:t>
            </a:r>
            <a:r>
              <a:rPr lang="nl-NL" sz="2400" u="sng" dirty="0">
                <a:solidFill>
                  <a:schemeClr val="bg1"/>
                </a:solidFill>
              </a:rPr>
              <a:t>verras ons! </a:t>
            </a:r>
          </a:p>
          <a:p>
            <a:pPr marL="342900" indent="-342900">
              <a:buFont typeface="+mj-lt"/>
              <a:buAutoNum type="arabicPeriod"/>
            </a:pPr>
            <a:r>
              <a:rPr lang="nl-NL" sz="2400" dirty="0">
                <a:solidFill>
                  <a:schemeClr val="bg1"/>
                </a:solidFill>
              </a:rPr>
              <a:t>Bespreek wat je hoorde.</a:t>
            </a:r>
          </a:p>
        </p:txBody>
      </p:sp>
      <p:pic>
        <p:nvPicPr>
          <p:cNvPr id="2050" name="Picture 2" descr="TBG - THE BRAIN GYM">
            <a:extLst>
              <a:ext uri="{FF2B5EF4-FFF2-40B4-BE49-F238E27FC236}">
                <a16:creationId xmlns:a16="http://schemas.microsoft.com/office/drawing/2014/main" id="{68F0D08C-2447-0B60-A058-ACD8F58EC3B1}"/>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6704371" y="3398848"/>
            <a:ext cx="4229100" cy="28194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73452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afgeronde hoeken 4">
            <a:extLst>
              <a:ext uri="{FF2B5EF4-FFF2-40B4-BE49-F238E27FC236}">
                <a16:creationId xmlns:a16="http://schemas.microsoft.com/office/drawing/2014/main" id="{CBE28718-2818-0CB8-9B14-F6E5D3571F93}"/>
              </a:ext>
            </a:extLst>
          </p:cNvPr>
          <p:cNvSpPr/>
          <p:nvPr/>
        </p:nvSpPr>
        <p:spPr>
          <a:xfrm>
            <a:off x="457200" y="585020"/>
            <a:ext cx="6282812" cy="796413"/>
          </a:xfrm>
          <a:prstGeom prst="round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1A034C88-A025-FA49-1BAA-A9203116D0BA}"/>
              </a:ext>
            </a:extLst>
          </p:cNvPr>
          <p:cNvSpPr>
            <a:spLocks noGrp="1"/>
          </p:cNvSpPr>
          <p:nvPr>
            <p:ph type="title"/>
          </p:nvPr>
        </p:nvSpPr>
        <p:spPr/>
        <p:txBody>
          <a:bodyPr/>
          <a:lstStyle/>
          <a:p>
            <a:r>
              <a:rPr lang="nl-NL" dirty="0"/>
              <a:t>Fonologie en fonetiek </a:t>
            </a:r>
          </a:p>
        </p:txBody>
      </p:sp>
      <p:sp>
        <p:nvSpPr>
          <p:cNvPr id="4" name="Rechthoek: afgeronde hoeken 3">
            <a:extLst>
              <a:ext uri="{FF2B5EF4-FFF2-40B4-BE49-F238E27FC236}">
                <a16:creationId xmlns:a16="http://schemas.microsoft.com/office/drawing/2014/main" id="{91917C21-37C8-A857-3DD9-3EBE4AE2FBF8}"/>
              </a:ext>
            </a:extLst>
          </p:cNvPr>
          <p:cNvSpPr/>
          <p:nvPr/>
        </p:nvSpPr>
        <p:spPr>
          <a:xfrm>
            <a:off x="457200" y="1601327"/>
            <a:ext cx="6666272" cy="2095602"/>
          </a:xfrm>
          <a:prstGeom prst="round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ekstvak 2">
            <a:extLst>
              <a:ext uri="{FF2B5EF4-FFF2-40B4-BE49-F238E27FC236}">
                <a16:creationId xmlns:a16="http://schemas.microsoft.com/office/drawing/2014/main" id="{1BFEB250-7703-44F6-32C8-42D7047CE666}"/>
              </a:ext>
            </a:extLst>
          </p:cNvPr>
          <p:cNvSpPr txBox="1"/>
          <p:nvPr/>
        </p:nvSpPr>
        <p:spPr>
          <a:xfrm>
            <a:off x="644013" y="1601327"/>
            <a:ext cx="6435213" cy="2215991"/>
          </a:xfrm>
          <a:prstGeom prst="rect">
            <a:avLst/>
          </a:prstGeom>
          <a:noFill/>
        </p:spPr>
        <p:txBody>
          <a:bodyPr wrap="square" rtlCol="0">
            <a:spAutoFit/>
          </a:bodyPr>
          <a:lstStyle/>
          <a:p>
            <a:r>
              <a:rPr lang="nl-NL" sz="2000" dirty="0">
                <a:solidFill>
                  <a:schemeClr val="bg1"/>
                </a:solidFill>
              </a:rPr>
              <a:t>Fonologie: </a:t>
            </a:r>
          </a:p>
          <a:p>
            <a:pPr marL="285750" indent="-285750">
              <a:buFont typeface="Arial" panose="020B0604020202020204" pitchFamily="34" charset="0"/>
              <a:buChar char="•"/>
            </a:pPr>
            <a:r>
              <a:rPr lang="nl-NL" sz="2000" dirty="0">
                <a:solidFill>
                  <a:schemeClr val="bg1"/>
                </a:solidFill>
              </a:rPr>
              <a:t>Klankleer </a:t>
            </a:r>
          </a:p>
          <a:p>
            <a:pPr marL="285750" indent="-285750">
              <a:buFont typeface="Arial" panose="020B0604020202020204" pitchFamily="34" charset="0"/>
              <a:buChar char="•"/>
            </a:pPr>
            <a:r>
              <a:rPr lang="nl-NL" sz="2000" dirty="0">
                <a:solidFill>
                  <a:schemeClr val="bg1"/>
                </a:solidFill>
              </a:rPr>
              <a:t>Kleinste betekenisvolle verschillen; fonemen </a:t>
            </a:r>
          </a:p>
          <a:p>
            <a:pPr marL="285750" indent="-285750">
              <a:buFont typeface="Arial" panose="020B0604020202020204" pitchFamily="34" charset="0"/>
              <a:buChar char="•"/>
            </a:pPr>
            <a:r>
              <a:rPr lang="nl-NL" sz="2000" dirty="0">
                <a:solidFill>
                  <a:schemeClr val="bg1"/>
                </a:solidFill>
              </a:rPr>
              <a:t>Leren door te luisteren </a:t>
            </a:r>
          </a:p>
          <a:p>
            <a:pPr marL="285750" indent="-285750">
              <a:buFont typeface="Arial" panose="020B0604020202020204" pitchFamily="34" charset="0"/>
              <a:buChar char="•"/>
            </a:pPr>
            <a:r>
              <a:rPr lang="nl-NL" sz="2000" dirty="0">
                <a:solidFill>
                  <a:schemeClr val="bg1"/>
                </a:solidFill>
              </a:rPr>
              <a:t>Klankvolgorde  </a:t>
            </a:r>
          </a:p>
          <a:p>
            <a:pPr marL="285750" indent="-285750">
              <a:buFont typeface="Arial" panose="020B0604020202020204" pitchFamily="34" charset="0"/>
              <a:buChar char="•"/>
            </a:pPr>
            <a:r>
              <a:rPr lang="nl-NL" sz="2000" dirty="0">
                <a:solidFill>
                  <a:schemeClr val="bg1"/>
                </a:solidFill>
              </a:rPr>
              <a:t>Oefenen: Minimale paren </a:t>
            </a:r>
            <a:r>
              <a:rPr lang="nl-NL" sz="2000" dirty="0">
                <a:solidFill>
                  <a:schemeClr val="bg1"/>
                </a:solidFill>
                <a:latin typeface="Aptos" panose="020B0004020202020204" pitchFamily="34" charset="0"/>
              </a:rPr>
              <a:t>→ auditieve discriminatie </a:t>
            </a:r>
            <a:endParaRPr lang="nl-NL" sz="2000" dirty="0">
              <a:solidFill>
                <a:schemeClr val="bg1"/>
              </a:solidFill>
            </a:endParaRPr>
          </a:p>
          <a:p>
            <a:pPr marL="285750" indent="-285750">
              <a:buFont typeface="Arial" panose="020B0604020202020204" pitchFamily="34" charset="0"/>
              <a:buChar char="•"/>
            </a:pPr>
            <a:endParaRPr lang="nl-NL" dirty="0"/>
          </a:p>
        </p:txBody>
      </p:sp>
      <p:sp>
        <p:nvSpPr>
          <p:cNvPr id="9" name="Rechthoek: afgeronde hoeken 8">
            <a:extLst>
              <a:ext uri="{FF2B5EF4-FFF2-40B4-BE49-F238E27FC236}">
                <a16:creationId xmlns:a16="http://schemas.microsoft.com/office/drawing/2014/main" id="{22AB3EFD-7133-AF67-D567-7E6FE2943264}"/>
              </a:ext>
            </a:extLst>
          </p:cNvPr>
          <p:cNvSpPr/>
          <p:nvPr/>
        </p:nvSpPr>
        <p:spPr>
          <a:xfrm>
            <a:off x="4252450" y="4291024"/>
            <a:ext cx="6666271" cy="2095602"/>
          </a:xfrm>
          <a:prstGeom prst="round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ekstvak 5">
            <a:extLst>
              <a:ext uri="{FF2B5EF4-FFF2-40B4-BE49-F238E27FC236}">
                <a16:creationId xmlns:a16="http://schemas.microsoft.com/office/drawing/2014/main" id="{A1835893-DB03-5AA1-75A6-F924DE62445D}"/>
              </a:ext>
            </a:extLst>
          </p:cNvPr>
          <p:cNvSpPr txBox="1"/>
          <p:nvPr/>
        </p:nvSpPr>
        <p:spPr>
          <a:xfrm>
            <a:off x="4365522" y="4351244"/>
            <a:ext cx="6400800" cy="1938992"/>
          </a:xfrm>
          <a:prstGeom prst="rect">
            <a:avLst/>
          </a:prstGeom>
          <a:noFill/>
        </p:spPr>
        <p:txBody>
          <a:bodyPr wrap="square" rtlCol="0">
            <a:spAutoFit/>
          </a:bodyPr>
          <a:lstStyle/>
          <a:p>
            <a:r>
              <a:rPr lang="nl-NL" sz="2000" dirty="0">
                <a:solidFill>
                  <a:schemeClr val="bg1"/>
                </a:solidFill>
              </a:rPr>
              <a:t>Fonetiek: </a:t>
            </a:r>
          </a:p>
          <a:p>
            <a:pPr marL="285750" indent="-285750">
              <a:buFont typeface="Arial" panose="020B0604020202020204" pitchFamily="34" charset="0"/>
              <a:buChar char="•"/>
            </a:pPr>
            <a:r>
              <a:rPr lang="nl-NL" sz="2000" dirty="0">
                <a:solidFill>
                  <a:schemeClr val="bg1"/>
                </a:solidFill>
              </a:rPr>
              <a:t>Realisatie; uitvoering; motoriek </a:t>
            </a:r>
          </a:p>
          <a:p>
            <a:pPr marL="285750" indent="-285750">
              <a:buFont typeface="Arial" panose="020B0604020202020204" pitchFamily="34" charset="0"/>
              <a:buChar char="•"/>
            </a:pPr>
            <a:r>
              <a:rPr lang="nl-NL" sz="2000" dirty="0">
                <a:solidFill>
                  <a:schemeClr val="bg1"/>
                </a:solidFill>
              </a:rPr>
              <a:t>Articulatorische fonetiek → articulatie </a:t>
            </a:r>
          </a:p>
          <a:p>
            <a:pPr marL="285750" indent="-285750">
              <a:buFont typeface="Arial" panose="020B0604020202020204" pitchFamily="34" charset="0"/>
              <a:buChar char="•"/>
            </a:pPr>
            <a:r>
              <a:rPr lang="nl-NL" sz="2000" dirty="0">
                <a:solidFill>
                  <a:schemeClr val="bg1"/>
                </a:solidFill>
              </a:rPr>
              <a:t>Akoestische fonetiek → geluid </a:t>
            </a:r>
          </a:p>
          <a:p>
            <a:pPr marL="285750" indent="-285750">
              <a:buFont typeface="Arial" panose="020B0604020202020204" pitchFamily="34" charset="0"/>
              <a:buChar char="•"/>
            </a:pPr>
            <a:r>
              <a:rPr lang="nl-NL" sz="2000" dirty="0">
                <a:solidFill>
                  <a:schemeClr val="bg1"/>
                </a:solidFill>
              </a:rPr>
              <a:t>Auditieve fonetiek → perceptie</a:t>
            </a:r>
          </a:p>
          <a:p>
            <a:pPr marL="285750" indent="-285750">
              <a:buFont typeface="Arial" panose="020B0604020202020204" pitchFamily="34" charset="0"/>
              <a:buChar char="•"/>
            </a:pPr>
            <a:r>
              <a:rPr lang="nl-NL" sz="2000" dirty="0">
                <a:solidFill>
                  <a:schemeClr val="bg1"/>
                </a:solidFill>
              </a:rPr>
              <a:t>Oefenen: motoriek aanleren</a:t>
            </a:r>
          </a:p>
        </p:txBody>
      </p:sp>
    </p:spTree>
    <p:extLst>
      <p:ext uri="{BB962C8B-B14F-4D97-AF65-F5344CB8AC3E}">
        <p14:creationId xmlns:p14="http://schemas.microsoft.com/office/powerpoint/2010/main" val="661516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Effect transition="in" filter="fade">
                                      <p:cBhvr>
                                        <p:cTn id="28" dur="1000"/>
                                        <p:tgtEl>
                                          <p:spTgt spid="6">
                                            <p:txEl>
                                              <p:pRg st="0" end="0"/>
                                            </p:txEl>
                                          </p:spTgt>
                                        </p:tgtEl>
                                      </p:cBhvr>
                                    </p:animEffect>
                                    <p:anim calcmode="lin" valueType="num">
                                      <p:cBhvr>
                                        <p:cTn id="29"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6">
                                            <p:txEl>
                                              <p:pRg st="1" end="1"/>
                                            </p:txEl>
                                          </p:spTgt>
                                        </p:tgtEl>
                                        <p:attrNameLst>
                                          <p:attrName>style.visibility</p:attrName>
                                        </p:attrNameLst>
                                      </p:cBhvr>
                                      <p:to>
                                        <p:strVal val="visible"/>
                                      </p:to>
                                    </p:set>
                                    <p:animEffect transition="in" filter="fade">
                                      <p:cBhvr>
                                        <p:cTn id="33" dur="1000"/>
                                        <p:tgtEl>
                                          <p:spTgt spid="6">
                                            <p:txEl>
                                              <p:pRg st="1" end="1"/>
                                            </p:txEl>
                                          </p:spTgt>
                                        </p:tgtEl>
                                      </p:cBhvr>
                                    </p:animEffect>
                                    <p:anim calcmode="lin" valueType="num">
                                      <p:cBhvr>
                                        <p:cTn id="34"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6">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6">
                                            <p:txEl>
                                              <p:pRg st="2" end="2"/>
                                            </p:txEl>
                                          </p:spTgt>
                                        </p:tgtEl>
                                        <p:attrNameLst>
                                          <p:attrName>style.visibility</p:attrName>
                                        </p:attrNameLst>
                                      </p:cBhvr>
                                      <p:to>
                                        <p:strVal val="visible"/>
                                      </p:to>
                                    </p:set>
                                    <p:animEffect transition="in" filter="fade">
                                      <p:cBhvr>
                                        <p:cTn id="38" dur="1000"/>
                                        <p:tgtEl>
                                          <p:spTgt spid="6">
                                            <p:txEl>
                                              <p:pRg st="2" end="2"/>
                                            </p:txEl>
                                          </p:spTgt>
                                        </p:tgtEl>
                                      </p:cBhvr>
                                    </p:animEffect>
                                    <p:anim calcmode="lin" valueType="num">
                                      <p:cBhvr>
                                        <p:cTn id="39"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6">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6">
                                            <p:txEl>
                                              <p:pRg st="3" end="3"/>
                                            </p:txEl>
                                          </p:spTgt>
                                        </p:tgtEl>
                                        <p:attrNameLst>
                                          <p:attrName>style.visibility</p:attrName>
                                        </p:attrNameLst>
                                      </p:cBhvr>
                                      <p:to>
                                        <p:strVal val="visible"/>
                                      </p:to>
                                    </p:set>
                                    <p:animEffect transition="in" filter="fade">
                                      <p:cBhvr>
                                        <p:cTn id="43" dur="1000"/>
                                        <p:tgtEl>
                                          <p:spTgt spid="6">
                                            <p:txEl>
                                              <p:pRg st="3" end="3"/>
                                            </p:txEl>
                                          </p:spTgt>
                                        </p:tgtEl>
                                      </p:cBhvr>
                                    </p:animEffect>
                                    <p:anim calcmode="lin" valueType="num">
                                      <p:cBhvr>
                                        <p:cTn id="44"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6">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6">
                                            <p:txEl>
                                              <p:pRg st="4" end="4"/>
                                            </p:txEl>
                                          </p:spTgt>
                                        </p:tgtEl>
                                        <p:attrNameLst>
                                          <p:attrName>style.visibility</p:attrName>
                                        </p:attrNameLst>
                                      </p:cBhvr>
                                      <p:to>
                                        <p:strVal val="visible"/>
                                      </p:to>
                                    </p:set>
                                    <p:animEffect transition="in" filter="fade">
                                      <p:cBhvr>
                                        <p:cTn id="48" dur="1000"/>
                                        <p:tgtEl>
                                          <p:spTgt spid="6">
                                            <p:txEl>
                                              <p:pRg st="4" end="4"/>
                                            </p:txEl>
                                          </p:spTgt>
                                        </p:tgtEl>
                                      </p:cBhvr>
                                    </p:animEffect>
                                    <p:anim calcmode="lin" valueType="num">
                                      <p:cBhvr>
                                        <p:cTn id="4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6">
                                            <p:txEl>
                                              <p:pRg st="4" end="4"/>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6">
                                            <p:txEl>
                                              <p:pRg st="5" end="5"/>
                                            </p:txEl>
                                          </p:spTgt>
                                        </p:tgtEl>
                                        <p:attrNameLst>
                                          <p:attrName>style.visibility</p:attrName>
                                        </p:attrNameLst>
                                      </p:cBhvr>
                                      <p:to>
                                        <p:strVal val="visible"/>
                                      </p:to>
                                    </p:set>
                                    <p:animEffect transition="in" filter="fade">
                                      <p:cBhvr>
                                        <p:cTn id="53" dur="1000"/>
                                        <p:tgtEl>
                                          <p:spTgt spid="6">
                                            <p:txEl>
                                              <p:pRg st="5" end="5"/>
                                            </p:txEl>
                                          </p:spTgt>
                                        </p:tgtEl>
                                      </p:cBhvr>
                                    </p:animEffect>
                                    <p:anim calcmode="lin" valueType="num">
                                      <p:cBhvr>
                                        <p:cTn id="54"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55"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afgeronde hoeken 5">
            <a:extLst>
              <a:ext uri="{FF2B5EF4-FFF2-40B4-BE49-F238E27FC236}">
                <a16:creationId xmlns:a16="http://schemas.microsoft.com/office/drawing/2014/main" id="{703A2E57-CD75-8E89-0C43-DB48308344DB}"/>
              </a:ext>
            </a:extLst>
          </p:cNvPr>
          <p:cNvSpPr/>
          <p:nvPr/>
        </p:nvSpPr>
        <p:spPr>
          <a:xfrm>
            <a:off x="3754638" y="403123"/>
            <a:ext cx="4101336" cy="756812"/>
          </a:xfrm>
          <a:prstGeom prst="round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C20B4945-B18B-411C-AB75-888D717B7F48}"/>
              </a:ext>
            </a:extLst>
          </p:cNvPr>
          <p:cNvSpPr>
            <a:spLocks noGrp="1"/>
          </p:cNvSpPr>
          <p:nvPr>
            <p:ph type="title"/>
          </p:nvPr>
        </p:nvSpPr>
        <p:spPr>
          <a:xfrm>
            <a:off x="3754638" y="320114"/>
            <a:ext cx="4101336" cy="910250"/>
          </a:xfrm>
        </p:spPr>
        <p:txBody>
          <a:bodyPr/>
          <a:lstStyle/>
          <a:p>
            <a:pPr algn="ctr"/>
            <a:r>
              <a:rPr lang="nl-NL" dirty="0"/>
              <a:t>Spraaksysteem</a:t>
            </a:r>
          </a:p>
        </p:txBody>
      </p:sp>
      <p:pic>
        <p:nvPicPr>
          <p:cNvPr id="4" name="Afbeelding 3">
            <a:extLst>
              <a:ext uri="{FF2B5EF4-FFF2-40B4-BE49-F238E27FC236}">
                <a16:creationId xmlns:a16="http://schemas.microsoft.com/office/drawing/2014/main" id="{0FF26C40-6A5C-DC84-2459-48CBA7B47F7E}"/>
              </a:ext>
            </a:extLst>
          </p:cNvPr>
          <p:cNvPicPr>
            <a:picLocks noChangeAspect="1"/>
          </p:cNvPicPr>
          <p:nvPr/>
        </p:nvPicPr>
        <p:blipFill>
          <a:blip r:embed="rId2">
            <a:extLst>
              <a:ext uri="{BEBA8EAE-BF5A-486C-A8C5-ECC9F3942E4B}">
                <a14:imgProps xmlns:a14="http://schemas.microsoft.com/office/drawing/2010/main">
                  <a14:imgLayer r:embed="rId3">
                    <a14:imgEffect>
                      <a14:saturation sat="66000"/>
                    </a14:imgEffect>
                  </a14:imgLayer>
                </a14:imgProps>
              </a:ext>
            </a:extLst>
          </a:blip>
          <a:stretch>
            <a:fillRect/>
          </a:stretch>
        </p:blipFill>
        <p:spPr>
          <a:xfrm>
            <a:off x="2217713" y="1367710"/>
            <a:ext cx="7201905" cy="512516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7" name="Rechthoek: afgeronde hoeken 6">
            <a:extLst>
              <a:ext uri="{FF2B5EF4-FFF2-40B4-BE49-F238E27FC236}">
                <a16:creationId xmlns:a16="http://schemas.microsoft.com/office/drawing/2014/main" id="{7F87FE50-9749-49E2-0541-6C6A315F878B}"/>
              </a:ext>
            </a:extLst>
          </p:cNvPr>
          <p:cNvSpPr/>
          <p:nvPr/>
        </p:nvSpPr>
        <p:spPr>
          <a:xfrm rot="20467840">
            <a:off x="367161" y="2118990"/>
            <a:ext cx="3479336" cy="982954"/>
          </a:xfrm>
          <a:prstGeom prst="round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a:extLst>
              <a:ext uri="{FF2B5EF4-FFF2-40B4-BE49-F238E27FC236}">
                <a16:creationId xmlns:a16="http://schemas.microsoft.com/office/drawing/2014/main" id="{82884835-A431-530A-3B64-382148777096}"/>
              </a:ext>
            </a:extLst>
          </p:cNvPr>
          <p:cNvSpPr txBox="1"/>
          <p:nvPr/>
        </p:nvSpPr>
        <p:spPr>
          <a:xfrm rot="20467660">
            <a:off x="607410" y="2256523"/>
            <a:ext cx="2998839" cy="707886"/>
          </a:xfrm>
          <a:prstGeom prst="rect">
            <a:avLst/>
          </a:prstGeom>
          <a:noFill/>
        </p:spPr>
        <p:txBody>
          <a:bodyPr wrap="square" rtlCol="0">
            <a:spAutoFit/>
          </a:bodyPr>
          <a:lstStyle/>
          <a:p>
            <a:r>
              <a:rPr lang="nl-NL" sz="2000" dirty="0">
                <a:solidFill>
                  <a:schemeClr val="bg1"/>
                </a:solidFill>
              </a:rPr>
              <a:t>Ongeveer 100 spieren nodig om te spreken!</a:t>
            </a:r>
          </a:p>
        </p:txBody>
      </p:sp>
      <p:sp>
        <p:nvSpPr>
          <p:cNvPr id="13" name="Rechthoek: afgeronde hoeken 12">
            <a:extLst>
              <a:ext uri="{FF2B5EF4-FFF2-40B4-BE49-F238E27FC236}">
                <a16:creationId xmlns:a16="http://schemas.microsoft.com/office/drawing/2014/main" id="{FB0F947E-A369-5023-4CE6-8A816D7956B2}"/>
              </a:ext>
            </a:extLst>
          </p:cNvPr>
          <p:cNvSpPr/>
          <p:nvPr/>
        </p:nvSpPr>
        <p:spPr>
          <a:xfrm>
            <a:off x="8485239" y="2714830"/>
            <a:ext cx="3500284" cy="923330"/>
          </a:xfrm>
          <a:prstGeom prst="round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Tekstvak 11">
            <a:extLst>
              <a:ext uri="{FF2B5EF4-FFF2-40B4-BE49-F238E27FC236}">
                <a16:creationId xmlns:a16="http://schemas.microsoft.com/office/drawing/2014/main" id="{9CA6C0DB-DA2D-4A7C-D3B0-3EA6833A1FB4}"/>
              </a:ext>
            </a:extLst>
          </p:cNvPr>
          <p:cNvSpPr txBox="1"/>
          <p:nvPr/>
        </p:nvSpPr>
        <p:spPr>
          <a:xfrm>
            <a:off x="8495072" y="2714830"/>
            <a:ext cx="3500284" cy="923330"/>
          </a:xfrm>
          <a:prstGeom prst="rect">
            <a:avLst/>
          </a:prstGeom>
          <a:noFill/>
        </p:spPr>
        <p:txBody>
          <a:bodyPr wrap="square" rtlCol="0">
            <a:spAutoFit/>
          </a:bodyPr>
          <a:lstStyle/>
          <a:p>
            <a:pPr marL="285750" indent="-285750">
              <a:buFont typeface="Arial" panose="020B0604020202020204" pitchFamily="34" charset="0"/>
              <a:buChar char="•"/>
            </a:pPr>
            <a:r>
              <a:rPr lang="nl-NL" dirty="0">
                <a:solidFill>
                  <a:schemeClr val="bg1"/>
                </a:solidFill>
              </a:rPr>
              <a:t>Het </a:t>
            </a:r>
            <a:r>
              <a:rPr lang="nl-NL" dirty="0" err="1">
                <a:solidFill>
                  <a:schemeClr val="bg1"/>
                </a:solidFill>
              </a:rPr>
              <a:t>supraglottale</a:t>
            </a:r>
            <a:r>
              <a:rPr lang="nl-NL" dirty="0">
                <a:solidFill>
                  <a:schemeClr val="bg1"/>
                </a:solidFill>
              </a:rPr>
              <a:t> systeem: de structuren die zich boven de stembanden bevinden. </a:t>
            </a:r>
          </a:p>
        </p:txBody>
      </p:sp>
    </p:spTree>
    <p:extLst>
      <p:ext uri="{BB962C8B-B14F-4D97-AF65-F5344CB8AC3E}">
        <p14:creationId xmlns:p14="http://schemas.microsoft.com/office/powerpoint/2010/main" val="411714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fade">
                                      <p:cBhvr>
                                        <p:cTn id="14" dur="1000"/>
                                        <p:tgtEl>
                                          <p:spTgt spid="12">
                                            <p:txEl>
                                              <p:pRg st="0" end="0"/>
                                            </p:txEl>
                                          </p:spTgt>
                                        </p:tgtEl>
                                      </p:cBhvr>
                                    </p:animEffect>
                                    <p:anim calcmode="lin" valueType="num">
                                      <p:cBhvr>
                                        <p:cTn id="15"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theme/theme1.xml><?xml version="1.0" encoding="utf-8"?>
<a:theme xmlns:a="http://schemas.openxmlformats.org/drawingml/2006/main" name="SineVTI">
  <a:themeElements>
    <a:clrScheme name="AnalogousFromLightSeedRightStep">
      <a:dk1>
        <a:srgbClr val="000000"/>
      </a:dk1>
      <a:lt1>
        <a:srgbClr val="FFFFFF"/>
      </a:lt1>
      <a:dk2>
        <a:srgbClr val="412624"/>
      </a:dk2>
      <a:lt2>
        <a:srgbClr val="E6E8E2"/>
      </a:lt2>
      <a:accent1>
        <a:srgbClr val="A996C6"/>
      </a:accent1>
      <a:accent2>
        <a:srgbClr val="AF7FBA"/>
      </a:accent2>
      <a:accent3>
        <a:srgbClr val="C593B9"/>
      </a:accent3>
      <a:accent4>
        <a:srgbClr val="BA7F94"/>
      </a:accent4>
      <a:accent5>
        <a:srgbClr val="C69996"/>
      </a:accent5>
      <a:accent6>
        <a:srgbClr val="BA9B7F"/>
      </a:accent6>
      <a:hlink>
        <a:srgbClr val="758A53"/>
      </a:hlink>
      <a:folHlink>
        <a:srgbClr val="7F7F7F"/>
      </a:folHlink>
    </a:clrScheme>
    <a:fontScheme name="Custom 49">
      <a:majorFont>
        <a:latin typeface="Posterama"/>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ineVTI" id="{8435B2A2-1BD5-4C05-93E5-3C5388B709E3}" vid="{0D704B13-63FE-4848-A298-6B7359B95653}"/>
    </a:ext>
  </a:extLst>
</a:theme>
</file>

<file path=docProps/app.xml><?xml version="1.0" encoding="utf-8"?>
<Properties xmlns="http://schemas.openxmlformats.org/officeDocument/2006/extended-properties" xmlns:vt="http://schemas.openxmlformats.org/officeDocument/2006/docPropsVTypes">
  <TotalTime>512</TotalTime>
  <Words>804</Words>
  <Application>Microsoft Office PowerPoint</Application>
  <PresentationFormat>Breedbeeld</PresentationFormat>
  <Paragraphs>162</Paragraphs>
  <Slides>14</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14</vt:i4>
      </vt:variant>
    </vt:vector>
  </HeadingPairs>
  <TitlesOfParts>
    <vt:vector size="20" baseType="lpstr">
      <vt:lpstr>Aptos</vt:lpstr>
      <vt:lpstr>Arial</vt:lpstr>
      <vt:lpstr>Avenir Next LT Pro</vt:lpstr>
      <vt:lpstr>Calibri</vt:lpstr>
      <vt:lpstr>Posterama</vt:lpstr>
      <vt:lpstr>SineVTI</vt:lpstr>
      <vt:lpstr>Verstaanbaarheid   Welkom! </vt:lpstr>
      <vt:lpstr>PowerPoint-presentatie</vt:lpstr>
      <vt:lpstr>      Inhoud</vt:lpstr>
      <vt:lpstr>PowerPoint-presentatie</vt:lpstr>
      <vt:lpstr>PowerPoint-presentatie</vt:lpstr>
      <vt:lpstr>Invloed van de moedertaal </vt:lpstr>
      <vt:lpstr>Ervaren…</vt:lpstr>
      <vt:lpstr>Fonologie en fonetiek </vt:lpstr>
      <vt:lpstr>Spraaksysteem</vt:lpstr>
      <vt:lpstr>Hoe oefen je dit? </vt:lpstr>
      <vt:lpstr>Motoriek: </vt:lpstr>
      <vt:lpstr>Motoriek: </vt:lpstr>
      <vt:lpstr>PowerPoint-presentatie</vt:lpstr>
      <vt:lpstr>Vragen? </vt:lpstr>
    </vt:vector>
  </TitlesOfParts>
  <Company>ROC van Twente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Tanja Vugteveen</dc:creator>
  <cp:lastModifiedBy>Tanja Vugteveen</cp:lastModifiedBy>
  <cp:revision>2</cp:revision>
  <dcterms:created xsi:type="dcterms:W3CDTF">2025-01-22T15:04:36Z</dcterms:created>
  <dcterms:modified xsi:type="dcterms:W3CDTF">2025-04-06T16:39:29Z</dcterms:modified>
</cp:coreProperties>
</file>